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notesMasterIdLst>
    <p:notesMasterId r:id="rId28"/>
  </p:notesMasterIdLst>
  <p:sldIdLst>
    <p:sldId id="256" r:id="rId2"/>
    <p:sldId id="259" r:id="rId3"/>
    <p:sldId id="258" r:id="rId4"/>
    <p:sldId id="260" r:id="rId5"/>
    <p:sldId id="262" r:id="rId6"/>
    <p:sldId id="263" r:id="rId7"/>
    <p:sldId id="264" r:id="rId8"/>
    <p:sldId id="265" r:id="rId9"/>
    <p:sldId id="267" r:id="rId10"/>
    <p:sldId id="277" r:id="rId11"/>
    <p:sldId id="271" r:id="rId12"/>
    <p:sldId id="273" r:id="rId13"/>
    <p:sldId id="274" r:id="rId14"/>
    <p:sldId id="276" r:id="rId15"/>
    <p:sldId id="272" r:id="rId16"/>
    <p:sldId id="269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6" r:id="rId25"/>
    <p:sldId id="285" r:id="rId26"/>
    <p:sldId id="2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B2E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8" autoAdjust="0"/>
    <p:restoredTop sz="94876" autoAdjust="0"/>
  </p:normalViewPr>
  <p:slideViewPr>
    <p:cSldViewPr snapToGrid="0">
      <p:cViewPr>
        <p:scale>
          <a:sx n="75" d="100"/>
          <a:sy n="75" d="100"/>
        </p:scale>
        <p:origin x="576" y="324"/>
      </p:cViewPr>
      <p:guideLst/>
    </p:cSldViewPr>
  </p:slideViewPr>
  <p:outlineViewPr>
    <p:cViewPr>
      <p:scale>
        <a:sx n="33" d="100"/>
        <a:sy n="33" d="100"/>
      </p:scale>
      <p:origin x="0" y="-634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950FE-0BC3-4B64-BCD0-7AC58745B083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C86FC-A51F-4220-8A34-91078677D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06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86FC-A51F-4220-8A34-91078677DF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69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Notice how these two properties form a tradeoff with each other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Signature validity will try to add more tokens to a signature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While to</a:t>
            </a:r>
            <a:r>
              <a:rPr lang="en-US" baseline="0" dirty="0" smtClean="0"/>
              <a:t> get higher quality, there will try to be fewer tokens in the signature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86FC-A51F-4220-8A34-91078677DF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00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With weights, you might want to avoid putting low-weighted tokens in signature since you may get more matches with them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With weights, you can also create signatures at a finer granularity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86FC-A51F-4220-8A34-91078677DF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64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Now that you have access to specific R, S pair, you can have tighter bounds on your estimates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86FC-A51F-4220-8A34-91078677DF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88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86FC-A51F-4220-8A34-91078677DF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35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86FC-A51F-4220-8A34-91078677DF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09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86FC-A51F-4220-8A34-91078677DF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7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86FC-A51F-4220-8A34-91078677DF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99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86FC-A51F-4220-8A34-91078677DF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4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7" name="Isosceles Triangle 26"/>
            <p:cNvSpPr/>
            <p:nvPr userDrawn="1"/>
          </p:nvSpPr>
          <p:spPr>
            <a:xfrm>
              <a:off x="10199914" y="3048000"/>
              <a:ext cx="199208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 userDrawn="1"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 userDrawn="1"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 userDrawn="1"/>
          </p:nvSpPr>
          <p:spPr>
            <a:xfrm>
              <a:off x="11136086" y="3589867"/>
              <a:ext cx="105273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9B8A-D316-4F38-8504-BB252CB51520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7006-0FBF-4471-AC1D-99A7D462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78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9B8A-D316-4F38-8504-BB252CB51520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7006-0FBF-4471-AC1D-99A7D462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4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9B8A-D316-4F38-8504-BB252CB51520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7006-0FBF-4471-AC1D-99A7D46274F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9676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9B8A-D316-4F38-8504-BB252CB51520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7006-0FBF-4471-AC1D-99A7D462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89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9B8A-D316-4F38-8504-BB252CB51520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7006-0FBF-4471-AC1D-99A7D46274F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9407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9B8A-D316-4F38-8504-BB252CB51520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7006-0FBF-4471-AC1D-99A7D462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55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9B8A-D316-4F38-8504-BB252CB51520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7006-0FBF-4471-AC1D-99A7D462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58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9B8A-D316-4F38-8504-BB252CB51520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7006-0FBF-4471-AC1D-99A7D462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7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9B8A-D316-4F38-8504-BB252CB51520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7006-0FBF-4471-AC1D-99A7D462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4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9B8A-D316-4F38-8504-BB252CB51520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7006-0FBF-4471-AC1D-99A7D462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9B8A-D316-4F38-8504-BB252CB51520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7006-0FBF-4471-AC1D-99A7D462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5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9B8A-D316-4F38-8504-BB252CB51520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7006-0FBF-4471-AC1D-99A7D462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1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9B8A-D316-4F38-8504-BB252CB51520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7006-0FBF-4471-AC1D-99A7D462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7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9B8A-D316-4F38-8504-BB252CB51520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7006-0FBF-4471-AC1D-99A7D462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2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9B8A-D316-4F38-8504-BB252CB51520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7006-0FBF-4471-AC1D-99A7D462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2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9B8A-D316-4F38-8504-BB252CB51520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7006-0FBF-4471-AC1D-99A7D462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9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F9B8A-D316-4F38-8504-BB252CB51520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5FB7006-0FBF-4471-AC1D-99A7D4627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9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tm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tmp"/><Relationship Id="rId5" Type="http://schemas.openxmlformats.org/officeDocument/2006/relationships/image" Target="../media/image36.tmp"/><Relationship Id="rId4" Type="http://schemas.openxmlformats.org/officeDocument/2006/relationships/image" Target="../media/image18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tmp"/><Relationship Id="rId4" Type="http://schemas.openxmlformats.org/officeDocument/2006/relationships/image" Target="../media/image39.tm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43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3" Type="http://schemas.openxmlformats.org/officeDocument/2006/relationships/image" Target="../media/image44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5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7" Type="http://schemas.openxmlformats.org/officeDocument/2006/relationships/image" Target="../media/image22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221" y="1156138"/>
            <a:ext cx="9637985" cy="220502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sz="6000" cap="none" dirty="0" err="1" smtClean="0"/>
              <a:t>SilkMoth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/>
              <a:t> 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sz="4000" cap="none" dirty="0" smtClean="0"/>
              <a:t>An Efficient Method for Finding Related Sets with Maximum Matching Constraints</a:t>
            </a:r>
            <a:endParaRPr lang="en-US" sz="40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80" y="3708003"/>
            <a:ext cx="9564926" cy="185197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 smtClean="0"/>
              <a:t>Dong Deng*	Albert Kim*     Samuel Madden	Michael </a:t>
            </a:r>
            <a:r>
              <a:rPr lang="en-US" sz="2400" dirty="0" err="1" smtClean="0"/>
              <a:t>Stonebraker</a:t>
            </a:r>
            <a:endParaRPr lang="en-US" sz="2400" dirty="0" smtClean="0"/>
          </a:p>
          <a:p>
            <a:pPr algn="ctr">
              <a:lnSpc>
                <a:spcPct val="200000"/>
              </a:lnSpc>
            </a:pPr>
            <a:r>
              <a:rPr lang="en-US" sz="2000" dirty="0">
                <a:latin typeface="Lucida Console" panose="020B0609040504020204" pitchFamily="49" charset="0"/>
              </a:rPr>
              <a:t>{</a:t>
            </a:r>
            <a:r>
              <a:rPr lang="en-US" sz="2000" dirty="0" err="1">
                <a:latin typeface="Lucida Console" panose="020B0609040504020204" pitchFamily="49" charset="0"/>
              </a:rPr>
              <a:t>dongdeng,alkim,madden,stonebraker</a:t>
            </a:r>
            <a:r>
              <a:rPr lang="en-US" sz="2000" dirty="0">
                <a:latin typeface="Lucida Console" panose="020B0609040504020204" pitchFamily="49" charset="0"/>
              </a:rPr>
              <a:t>}@</a:t>
            </a:r>
            <a:r>
              <a:rPr lang="en-US" sz="2000" dirty="0" smtClean="0">
                <a:latin typeface="Lucida Console" panose="020B0609040504020204" pitchFamily="49" charset="0"/>
              </a:rPr>
              <a:t>csail.mit.edu</a:t>
            </a:r>
          </a:p>
          <a:p>
            <a:pPr algn="ctr">
              <a:lnSpc>
                <a:spcPct val="200000"/>
              </a:lnSpc>
            </a:pPr>
            <a:r>
              <a:rPr lang="en-US" sz="1800" kern="1300" spc="100" dirty="0" smtClean="0"/>
              <a:t>MIT CSAIL</a:t>
            </a:r>
            <a:endParaRPr lang="en-US" sz="1800" kern="1300" spc="100" dirty="0"/>
          </a:p>
          <a:p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28204" y="6581001"/>
            <a:ext cx="356379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F7F7F"/>
                </a:solidFill>
              </a:rPr>
              <a:t>*Both authors contributed equally to this work.</a:t>
            </a:r>
            <a:endParaRPr lang="en-US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6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4989387" y="2170842"/>
            <a:ext cx="2411866" cy="3631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282924"/>
              </p:ext>
            </p:extLst>
          </p:nvPr>
        </p:nvGraphicFramePr>
        <p:xfrm>
          <a:off x="3423008" y="2170842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017099"/>
              </p:ext>
            </p:extLst>
          </p:nvPr>
        </p:nvGraphicFramePr>
        <p:xfrm>
          <a:off x="2408252" y="2173212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Salary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221" y="198195"/>
            <a:ext cx="9637985" cy="85771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4000" cap="none" dirty="0" smtClean="0"/>
              <a:t>Set Relatedness Metric</a:t>
            </a:r>
            <a:endParaRPr lang="en-US" sz="4000" cap="none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0950" y="1154852"/>
            <a:ext cx="9564926" cy="117451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Filter and Refine Strategy</a:t>
            </a: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3" y="2411791"/>
            <a:ext cx="436179" cy="383536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9" y="5908864"/>
            <a:ext cx="364533" cy="394458"/>
          </a:xfrm>
          <a:prstGeom prst="rect">
            <a:avLst/>
          </a:prstGeom>
        </p:spPr>
      </p:pic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942840"/>
              </p:ext>
            </p:extLst>
          </p:nvPr>
        </p:nvGraphicFramePr>
        <p:xfrm>
          <a:off x="1393496" y="2170842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10" y="3529953"/>
            <a:ext cx="812485" cy="81248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1" name="Group 30"/>
          <p:cNvGrpSpPr/>
          <p:nvPr/>
        </p:nvGrpSpPr>
        <p:grpSpPr>
          <a:xfrm>
            <a:off x="4437764" y="2603559"/>
            <a:ext cx="324661" cy="59664"/>
            <a:chOff x="5427829" y="3382293"/>
            <a:chExt cx="324661" cy="59664"/>
          </a:xfrm>
        </p:grpSpPr>
        <p:sp>
          <p:nvSpPr>
            <p:cNvPr id="29" name="Oval 28"/>
            <p:cNvSpPr/>
            <p:nvPr/>
          </p:nvSpPr>
          <p:spPr>
            <a:xfrm>
              <a:off x="5427829" y="3382293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560853" y="3382293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693877" y="3383344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678266"/>
              </p:ext>
            </p:extLst>
          </p:nvPr>
        </p:nvGraphicFramePr>
        <p:xfrm>
          <a:off x="3423008" y="5623504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951174"/>
              </p:ext>
            </p:extLst>
          </p:nvPr>
        </p:nvGraphicFramePr>
        <p:xfrm>
          <a:off x="2408252" y="5625874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Address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967038"/>
              </p:ext>
            </p:extLst>
          </p:nvPr>
        </p:nvGraphicFramePr>
        <p:xfrm>
          <a:off x="1393496" y="5623504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pSp>
        <p:nvGrpSpPr>
          <p:cNvPr id="85" name="Group 84"/>
          <p:cNvGrpSpPr/>
          <p:nvPr/>
        </p:nvGrpSpPr>
        <p:grpSpPr>
          <a:xfrm>
            <a:off x="4437764" y="6056221"/>
            <a:ext cx="324661" cy="59664"/>
            <a:chOff x="5427829" y="3382293"/>
            <a:chExt cx="324661" cy="59664"/>
          </a:xfrm>
        </p:grpSpPr>
        <p:sp>
          <p:nvSpPr>
            <p:cNvPr id="86" name="Oval 85"/>
            <p:cNvSpPr/>
            <p:nvPr/>
          </p:nvSpPr>
          <p:spPr>
            <a:xfrm>
              <a:off x="5427829" y="3382293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5560853" y="3382293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5693877" y="3383344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Down Arrow 34"/>
          <p:cNvSpPr/>
          <p:nvPr/>
        </p:nvSpPr>
        <p:spPr>
          <a:xfrm>
            <a:off x="1725510" y="3147306"/>
            <a:ext cx="163286" cy="2577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Down Arrow 88"/>
          <p:cNvSpPr/>
          <p:nvPr/>
        </p:nvSpPr>
        <p:spPr>
          <a:xfrm>
            <a:off x="2740266" y="3147306"/>
            <a:ext cx="163286" cy="2577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Down Arrow 89"/>
          <p:cNvSpPr/>
          <p:nvPr/>
        </p:nvSpPr>
        <p:spPr>
          <a:xfrm>
            <a:off x="3755022" y="3147306"/>
            <a:ext cx="163286" cy="2577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05" y="3529952"/>
            <a:ext cx="812485" cy="812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00" y="3529147"/>
            <a:ext cx="812485" cy="8124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3" name="TextBox 92"/>
          <p:cNvSpPr txBox="1"/>
          <p:nvPr/>
        </p:nvSpPr>
        <p:spPr>
          <a:xfrm>
            <a:off x="5492157" y="224310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Candidates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207621"/>
              </p:ext>
            </p:extLst>
          </p:nvPr>
        </p:nvGraphicFramePr>
        <p:xfrm>
          <a:off x="5273239" y="2787827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297460"/>
              </p:ext>
            </p:extLst>
          </p:nvPr>
        </p:nvGraphicFramePr>
        <p:xfrm>
          <a:off x="6271906" y="2777974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Address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97" name="Tab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865368"/>
              </p:ext>
            </p:extLst>
          </p:nvPr>
        </p:nvGraphicFramePr>
        <p:xfrm>
          <a:off x="5273239" y="4002180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75596"/>
              </p:ext>
            </p:extLst>
          </p:nvPr>
        </p:nvGraphicFramePr>
        <p:xfrm>
          <a:off x="6271906" y="3992327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pSp>
        <p:nvGrpSpPr>
          <p:cNvPr id="99" name="Group 98"/>
          <p:cNvGrpSpPr/>
          <p:nvPr/>
        </p:nvGrpSpPr>
        <p:grpSpPr>
          <a:xfrm rot="5400000">
            <a:off x="6036446" y="5272775"/>
            <a:ext cx="324661" cy="59664"/>
            <a:chOff x="5427829" y="3382293"/>
            <a:chExt cx="324661" cy="59664"/>
          </a:xfrm>
        </p:grpSpPr>
        <p:sp>
          <p:nvSpPr>
            <p:cNvPr id="100" name="Oval 99"/>
            <p:cNvSpPr/>
            <p:nvPr/>
          </p:nvSpPr>
          <p:spPr>
            <a:xfrm>
              <a:off x="5427829" y="3382293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560853" y="3382293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693877" y="3383344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5" name="Straight Connector 104"/>
          <p:cNvCxnSpPr>
            <a:stCxn id="75" idx="2"/>
            <a:endCxn id="83" idx="0"/>
          </p:cNvCxnSpPr>
          <p:nvPr/>
        </p:nvCxnSpPr>
        <p:spPr>
          <a:xfrm>
            <a:off x="1807153" y="4342438"/>
            <a:ext cx="1014756" cy="12834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5" idx="2"/>
            <a:endCxn id="82" idx="0"/>
          </p:cNvCxnSpPr>
          <p:nvPr/>
        </p:nvCxnSpPr>
        <p:spPr>
          <a:xfrm>
            <a:off x="1807153" y="4342438"/>
            <a:ext cx="2029512" cy="1281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9" name="Table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790279"/>
              </p:ext>
            </p:extLst>
          </p:nvPr>
        </p:nvGraphicFramePr>
        <p:xfrm>
          <a:off x="1393496" y="2170842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120" name="Table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611992"/>
              </p:ext>
            </p:extLst>
          </p:nvPr>
        </p:nvGraphicFramePr>
        <p:xfrm>
          <a:off x="2408252" y="5623504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Address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121" name="Table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043164"/>
              </p:ext>
            </p:extLst>
          </p:nvPr>
        </p:nvGraphicFramePr>
        <p:xfrm>
          <a:off x="3423008" y="5623504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122" name="Table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223975"/>
              </p:ext>
            </p:extLst>
          </p:nvPr>
        </p:nvGraphicFramePr>
        <p:xfrm>
          <a:off x="1393496" y="2170842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sp>
        <p:nvSpPr>
          <p:cNvPr id="126" name="TextBox 125"/>
          <p:cNvSpPr txBox="1"/>
          <p:nvPr/>
        </p:nvSpPr>
        <p:spPr>
          <a:xfrm>
            <a:off x="4866036" y="2515424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(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866036" y="3711632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(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 rot="10800000">
            <a:off x="7008321" y="2731737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(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 rot="10800000">
            <a:off x="7008321" y="3927945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(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933068" y="2773240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,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933068" y="3937476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,</a:t>
            </a:r>
            <a:endParaRPr lang="en-US" sz="7200" dirty="0">
              <a:solidFill>
                <a:schemeClr val="bg1"/>
              </a:solidFill>
            </a:endParaRPr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263575"/>
              </p:ext>
            </p:extLst>
          </p:nvPr>
        </p:nvGraphicFramePr>
        <p:xfrm>
          <a:off x="5273239" y="2776630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133" name="Table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051183"/>
              </p:ext>
            </p:extLst>
          </p:nvPr>
        </p:nvGraphicFramePr>
        <p:xfrm>
          <a:off x="6271906" y="2766777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Address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135" name="Table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41078"/>
              </p:ext>
            </p:extLst>
          </p:nvPr>
        </p:nvGraphicFramePr>
        <p:xfrm>
          <a:off x="6271906" y="3990781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136" name="Table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742612"/>
              </p:ext>
            </p:extLst>
          </p:nvPr>
        </p:nvGraphicFramePr>
        <p:xfrm>
          <a:off x="5273239" y="4002180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sp>
        <p:nvSpPr>
          <p:cNvPr id="150" name="TextBox 149"/>
          <p:cNvSpPr txBox="1"/>
          <p:nvPr/>
        </p:nvSpPr>
        <p:spPr>
          <a:xfrm>
            <a:off x="5390539" y="6149564"/>
            <a:ext cx="4179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1. Signature Matching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8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76750" y="1363260"/>
            <a:ext cx="9564926" cy="5146397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en-US" sz="3200" dirty="0" smtClean="0"/>
              <a:t>For this talk:</a:t>
            </a:r>
          </a:p>
          <a:p>
            <a:pPr marL="457200" indent="-4572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     and      are </a:t>
            </a:r>
            <a:r>
              <a:rPr lang="en-US" sz="3200" i="1" dirty="0" smtClean="0">
                <a:solidFill>
                  <a:schemeClr val="accent2"/>
                </a:solidFill>
              </a:rPr>
              <a:t>sets</a:t>
            </a:r>
            <a:r>
              <a:rPr lang="en-US" sz="3200" dirty="0" smtClean="0"/>
              <a:t> which contain </a:t>
            </a:r>
            <a:r>
              <a:rPr lang="en-US" sz="3200" i="1" dirty="0" smtClean="0">
                <a:solidFill>
                  <a:srgbClr val="7030A0"/>
                </a:solidFill>
              </a:rPr>
              <a:t>elements</a:t>
            </a:r>
            <a:r>
              <a:rPr lang="en-US" sz="3200" dirty="0" smtClean="0"/>
              <a:t>, and elements contain space-delimited </a:t>
            </a:r>
            <a:r>
              <a:rPr lang="en-US" sz="3200" i="1" dirty="0" smtClean="0">
                <a:solidFill>
                  <a:srgbClr val="0070C0"/>
                </a:solidFill>
              </a:rPr>
              <a:t>tokens</a:t>
            </a:r>
          </a:p>
          <a:p>
            <a:pPr marL="457200" indent="-4572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7F7F7F"/>
                </a:solidFill>
              </a:rPr>
              <a:t>Goal</a:t>
            </a:r>
            <a:r>
              <a:rPr lang="en-US" sz="3200" i="1" dirty="0" smtClean="0">
                <a:solidFill>
                  <a:srgbClr val="7F7F7F"/>
                </a:solidFill>
              </a:rPr>
              <a:t>:</a:t>
            </a:r>
            <a:r>
              <a:rPr lang="en-US" sz="3000" i="1" dirty="0" smtClean="0">
                <a:solidFill>
                  <a:srgbClr val="0070C0"/>
                </a:solidFill>
              </a:rPr>
              <a:t> </a:t>
            </a:r>
          </a:p>
          <a:p>
            <a:pPr algn="l">
              <a:spcBef>
                <a:spcPts val="0"/>
              </a:spcBef>
              <a:spcAft>
                <a:spcPts val="800"/>
              </a:spcAft>
            </a:pPr>
            <a:endParaRPr lang="en-US" sz="3000" b="1" i="1" dirty="0" smtClean="0">
              <a:solidFill>
                <a:srgbClr val="0070C0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000" b="1" i="1" dirty="0">
              <a:solidFill>
                <a:srgbClr val="0070C0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7F7F7F"/>
                </a:solidFill>
              </a:rPr>
              <a:t>Use </a:t>
            </a:r>
            <a:r>
              <a:rPr lang="en-US" sz="3000" dirty="0" err="1" smtClean="0">
                <a:solidFill>
                  <a:srgbClr val="7F7F7F"/>
                </a:solidFill>
              </a:rPr>
              <a:t>Jaccard</a:t>
            </a:r>
            <a:r>
              <a:rPr lang="en-US" sz="3000" dirty="0" smtClean="0">
                <a:solidFill>
                  <a:srgbClr val="7F7F7F"/>
                </a:solidFill>
              </a:rPr>
              <a:t> similarity: </a:t>
            </a:r>
          </a:p>
          <a:p>
            <a:pPr marL="457200" indent="-4572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000" i="1" dirty="0">
              <a:solidFill>
                <a:srgbClr val="0070C0"/>
              </a:solidFill>
            </a:endParaRPr>
          </a:p>
          <a:p>
            <a:pPr algn="l">
              <a:spcBef>
                <a:spcPts val="0"/>
              </a:spcBef>
              <a:spcAft>
                <a:spcPts val="800"/>
              </a:spcAft>
            </a:pPr>
            <a:endParaRPr lang="en-US" sz="3000" i="1" dirty="0" smtClean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221" y="198195"/>
            <a:ext cx="9637985" cy="85771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4000" cap="none" dirty="0" smtClean="0"/>
              <a:t>Formulation</a:t>
            </a:r>
            <a:endParaRPr lang="en-US" sz="4000" cap="none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0" y="1987312"/>
            <a:ext cx="511371" cy="53539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04" y="1987312"/>
            <a:ext cx="426270" cy="535395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221" y="2966045"/>
            <a:ext cx="4601217" cy="71447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6" y="3771178"/>
            <a:ext cx="5704592" cy="79475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73" y="3865750"/>
            <a:ext cx="3906483" cy="60561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45" y="4565936"/>
            <a:ext cx="2795586" cy="806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9644" y="5753768"/>
                <a:ext cx="11001794" cy="52322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(“77 Mass Ave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Boston MA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”, “77 Massachusetts Ave Boston MA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0.7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44" y="5753768"/>
                <a:ext cx="11001794" cy="523220"/>
              </a:xfrm>
              <a:prstGeom prst="rect">
                <a:avLst/>
              </a:prstGeom>
              <a:blipFill>
                <a:blip r:embed="rId8"/>
                <a:stretch>
                  <a:fillRect t="-12791" b="-31395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660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76750" y="1261660"/>
            <a:ext cx="9564926" cy="514639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en-US" sz="3200" dirty="0" smtClean="0"/>
              <a:t>Set			</a:t>
            </a:r>
            <a:r>
              <a:rPr lang="en-US" sz="3200" dirty="0"/>
              <a:t> </a:t>
            </a:r>
            <a:r>
              <a:rPr lang="en-US" sz="3200" dirty="0" smtClean="0"/>
              <a:t> Signature</a:t>
            </a:r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en-US" sz="1600" dirty="0"/>
              <a:t> </a:t>
            </a:r>
            <a:endParaRPr lang="en-US" sz="1600" dirty="0" smtClean="0"/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en-US" sz="3200" dirty="0" smtClean="0"/>
              <a:t>What is a signature:</a:t>
            </a:r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en-US" sz="3200" dirty="0" smtClean="0"/>
              <a:t>		Subset of tokens in given set</a:t>
            </a:r>
          </a:p>
          <a:p>
            <a:pPr algn="l">
              <a:spcBef>
                <a:spcPts val="0"/>
              </a:spcBef>
              <a:spcAft>
                <a:spcPts val="800"/>
              </a:spcAft>
            </a:pPr>
            <a:endParaRPr lang="en-US" sz="3200" dirty="0"/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en-US" sz="600" dirty="0" smtClean="0"/>
              <a:t> </a:t>
            </a:r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en-US" sz="3200" dirty="0" smtClean="0"/>
              <a:t>Matching signatures:</a:t>
            </a:r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en-US" sz="3200" dirty="0"/>
              <a:t>	</a:t>
            </a:r>
            <a:r>
              <a:rPr lang="en-US" sz="3200" dirty="0" smtClean="0"/>
              <a:t>	A set and a signature are a match if they 				have a common token</a:t>
            </a:r>
          </a:p>
          <a:p>
            <a:pPr algn="l">
              <a:spcBef>
                <a:spcPts val="0"/>
              </a:spcBef>
              <a:spcAft>
                <a:spcPts val="800"/>
              </a:spcAft>
            </a:pPr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221" y="198195"/>
            <a:ext cx="9637985" cy="85771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4000" cap="none" dirty="0" smtClean="0"/>
              <a:t>Signature Generation</a:t>
            </a:r>
            <a:endParaRPr lang="en-US" sz="4000" cap="none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65" y="1261660"/>
            <a:ext cx="1236507" cy="613227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952" y="1252232"/>
            <a:ext cx="902816" cy="6034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7332" y="3395160"/>
            <a:ext cx="10393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“Mass Ave Boston”,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“Chicago IL”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{‘Mass’,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‘Ave’, ‘Chicago’}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1476" y="5911891"/>
                <a:ext cx="12035474" cy="6299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{‘Mass’,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‘Ave’, ‘Chicago’}   </a:t>
                </a:r>
                <a14:m>
                  <m:oMath xmlns:m="http://schemas.openxmlformats.org/officeDocument/2006/math">
                    <m:groupChr>
                      <m:groupChrPr>
                        <m:chr m:val="↔"/>
                        <m:vertJc m:val="bot"/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groupChr>
                  </m:oMath>
                </a14:m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Address: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“Fifth Street Seattle”, “Fifth Street Chicago” </a:t>
                </a:r>
                <a:endPara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6" y="5911891"/>
                <a:ext cx="12035474" cy="629916"/>
              </a:xfrm>
              <a:prstGeom prst="rect">
                <a:avLst/>
              </a:prstGeom>
              <a:blipFill>
                <a:blip r:embed="rId4"/>
                <a:stretch>
                  <a:fillRect l="-912" b="-24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27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751" y="3283672"/>
            <a:ext cx="7827734" cy="757523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76750" y="1261660"/>
            <a:ext cx="9564926" cy="514639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en-US" sz="3200" dirty="0" smtClean="0"/>
              <a:t>Set			</a:t>
            </a:r>
            <a:r>
              <a:rPr lang="en-US" sz="3200" dirty="0"/>
              <a:t> </a:t>
            </a:r>
            <a:r>
              <a:rPr lang="en-US" sz="3200" dirty="0" smtClean="0"/>
              <a:t> Signature</a:t>
            </a:r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en-US" sz="1600" dirty="0"/>
              <a:t> </a:t>
            </a:r>
            <a:endParaRPr lang="en-US" sz="1600" dirty="0" smtClean="0"/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en-US" sz="3200" dirty="0" smtClean="0"/>
              <a:t>What is a valid signature:</a:t>
            </a:r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en-US" sz="3200" dirty="0"/>
              <a:t>	</a:t>
            </a:r>
            <a:r>
              <a:rPr lang="en-US" sz="3200" dirty="0" smtClean="0"/>
              <a:t>	A signature which satisfies</a:t>
            </a:r>
          </a:p>
          <a:p>
            <a:pPr algn="l">
              <a:spcBef>
                <a:spcPts val="0"/>
              </a:spcBef>
              <a:spcAft>
                <a:spcPts val="800"/>
              </a:spcAft>
            </a:pPr>
            <a:endParaRPr lang="en-US" sz="3200" dirty="0"/>
          </a:p>
          <a:p>
            <a:pPr algn="l">
              <a:spcBef>
                <a:spcPts val="0"/>
              </a:spcBef>
              <a:spcAft>
                <a:spcPts val="800"/>
              </a:spcAft>
            </a:pPr>
            <a:endParaRPr lang="en-US" sz="3200" dirty="0" smtClean="0"/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en-US" sz="3200" dirty="0" smtClean="0"/>
              <a:t>Quality of signature:</a:t>
            </a:r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en-US" sz="3200" dirty="0"/>
              <a:t>	</a:t>
            </a:r>
            <a:r>
              <a:rPr lang="en-US" sz="3200" dirty="0" smtClean="0"/>
              <a:t>	Minimize number of matches to sets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221" y="198195"/>
            <a:ext cx="9637985" cy="85771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4000" cap="none" dirty="0" smtClean="0"/>
              <a:t>Signature Generation</a:t>
            </a:r>
            <a:endParaRPr lang="en-US" sz="4000" cap="none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65" y="1261660"/>
            <a:ext cx="1236507" cy="613227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952" y="1252232"/>
            <a:ext cx="902816" cy="60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0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221" y="198195"/>
            <a:ext cx="9637985" cy="85771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4000" cap="none" dirty="0" smtClean="0"/>
              <a:t>Set Relatedness Metric</a:t>
            </a:r>
            <a:endParaRPr lang="en-US" sz="4000" cap="none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76750" y="1363260"/>
            <a:ext cx="9564926" cy="117451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Weights!</a:t>
            </a:r>
          </a:p>
          <a:p>
            <a:pPr algn="ctr"/>
            <a:r>
              <a:rPr lang="en-US" dirty="0" smtClean="0"/>
              <a:t>Upper bound estimate on contribution to MM</a:t>
            </a:r>
          </a:p>
        </p:txBody>
      </p:sp>
      <p:sp>
        <p:nvSpPr>
          <p:cNvPr id="6" name="Rectangle 5"/>
          <p:cNvSpPr/>
          <p:nvPr/>
        </p:nvSpPr>
        <p:spPr>
          <a:xfrm>
            <a:off x="1277789" y="2537775"/>
            <a:ext cx="9564926" cy="39162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17997" y="2756892"/>
                <a:ext cx="58144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997" y="2756892"/>
                <a:ext cx="58144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73209" y="2756892"/>
                <a:ext cx="53412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209" y="2756892"/>
                <a:ext cx="53412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005083" y="3522237"/>
            <a:ext cx="2514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Mass Ave Boston MA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2174" y="4224226"/>
            <a:ext cx="135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5th St </a:t>
            </a:r>
            <a:r>
              <a:rPr lang="en-US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02115</a:t>
            </a:r>
            <a:endParaRPr lang="en-US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6130" y="5628204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Kendall </a:t>
            </a:r>
            <a:r>
              <a:rPr lang="en-US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</a:t>
            </a:r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Cambridge MA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89665" y="4937569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Chicago </a:t>
            </a:r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73209" y="3522237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Fifth Street </a:t>
            </a:r>
            <a:r>
              <a:rPr lang="en-US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Chicago</a:t>
            </a:r>
            <a:endParaRPr lang="en-US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73209" y="4224226"/>
            <a:ext cx="3360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Massachusetts </a:t>
            </a:r>
            <a:r>
              <a:rPr lang="en-US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 </a:t>
            </a:r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Boston MA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73209" y="4926215"/>
            <a:ext cx="2328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Fifth Street Seattle </a:t>
            </a:r>
            <a:r>
              <a:rPr lang="en-US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</a:t>
            </a:r>
            <a:endParaRPr lang="en-US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73209" y="5628204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Kendall Square Cambridge 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58313" y="2756892"/>
                <a:ext cx="232986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=0.75)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313" y="2756892"/>
                <a:ext cx="2329869" cy="369332"/>
              </a:xfrm>
              <a:prstGeom prst="rect">
                <a:avLst/>
              </a:prstGeom>
              <a:blipFill>
                <a:blip r:embed="rId5"/>
                <a:stretch>
                  <a:fillRect l="-4712" t="-24590" r="-5236" b="-491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963405" y="3489990"/>
            <a:ext cx="2556084" cy="49536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54361" y="3533776"/>
                <a:ext cx="5791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361" y="3533776"/>
                <a:ext cx="579198" cy="369332"/>
              </a:xfrm>
              <a:prstGeom prst="rect">
                <a:avLst/>
              </a:prstGeom>
              <a:blipFill>
                <a:blip r:embed="rId6"/>
                <a:stretch>
                  <a:fillRect l="-10526" r="-947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3289665" y="4863199"/>
            <a:ext cx="1229824" cy="49536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54361" y="4906985"/>
                <a:ext cx="5791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361" y="4906985"/>
                <a:ext cx="579198" cy="369332"/>
              </a:xfrm>
              <a:prstGeom prst="rect">
                <a:avLst/>
              </a:prstGeom>
              <a:blipFill>
                <a:blip r:embed="rId7"/>
                <a:stretch>
                  <a:fillRect l="-10526" r="-9474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4000499" y="3493009"/>
            <a:ext cx="438151" cy="49536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88050" y="3232055"/>
                <a:ext cx="5017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0.2</a:t>
                </a:r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050" y="3232055"/>
                <a:ext cx="501740" cy="276999"/>
              </a:xfrm>
              <a:prstGeom prst="rect">
                <a:avLst/>
              </a:prstGeom>
              <a:blipFill>
                <a:blip r:embed="rId8"/>
                <a:stretch>
                  <a:fillRect l="-15663" t="-30435" r="-27711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4162425" y="4861203"/>
            <a:ext cx="307181" cy="49536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488050" y="4595554"/>
                <a:ext cx="5017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0.5</a:t>
                </a:r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050" y="4595554"/>
                <a:ext cx="501740" cy="276999"/>
              </a:xfrm>
              <a:prstGeom prst="rect">
                <a:avLst/>
              </a:prstGeom>
              <a:blipFill>
                <a:blip r:embed="rId9"/>
                <a:stretch>
                  <a:fillRect l="-15663" t="-31111" r="-27711" b="-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3103717" y="4212871"/>
            <a:ext cx="1384333" cy="1143695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654361" y="5628204"/>
                <a:ext cx="5791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361" y="5628204"/>
                <a:ext cx="579198" cy="369332"/>
              </a:xfrm>
              <a:prstGeom prst="rect">
                <a:avLst/>
              </a:prstGeom>
              <a:blipFill>
                <a:blip r:embed="rId10"/>
                <a:stretch>
                  <a:fillRect l="-10526" r="-9474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1616130" y="5569012"/>
            <a:ext cx="2892587" cy="49536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5648189" y="4781550"/>
                <a:ext cx="6752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189" y="4781550"/>
                <a:ext cx="675249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stCxn id="4" idx="1"/>
            <a:endCxn id="40" idx="1"/>
          </p:cNvCxnSpPr>
          <p:nvPr/>
        </p:nvCxnSpPr>
        <p:spPr>
          <a:xfrm flipH="1">
            <a:off x="4488050" y="3706903"/>
            <a:ext cx="2185159" cy="10271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5648189" y="4792809"/>
                <a:ext cx="9477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≤2.5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189" y="4792809"/>
                <a:ext cx="947760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 29"/>
          <p:cNvSpPr/>
          <p:nvPr/>
        </p:nvSpPr>
        <p:spPr>
          <a:xfrm>
            <a:off x="3133725" y="4210050"/>
            <a:ext cx="1357313" cy="1143000"/>
          </a:xfrm>
          <a:custGeom>
            <a:avLst/>
            <a:gdLst>
              <a:gd name="connsiteX0" fmla="*/ 1352550 w 1357313"/>
              <a:gd name="connsiteY0" fmla="*/ 0 h 1143000"/>
              <a:gd name="connsiteX1" fmla="*/ 1352550 w 1357313"/>
              <a:gd name="connsiteY1" fmla="*/ 647700 h 1143000"/>
              <a:gd name="connsiteX2" fmla="*/ 1033463 w 1357313"/>
              <a:gd name="connsiteY2" fmla="*/ 647700 h 1143000"/>
              <a:gd name="connsiteX3" fmla="*/ 1033463 w 1357313"/>
              <a:gd name="connsiteY3" fmla="*/ 1143000 h 1143000"/>
              <a:gd name="connsiteX4" fmla="*/ 0 w 1357313"/>
              <a:gd name="connsiteY4" fmla="*/ 1143000 h 1143000"/>
              <a:gd name="connsiteX5" fmla="*/ 0 w 1357313"/>
              <a:gd name="connsiteY5" fmla="*/ 14288 h 1143000"/>
              <a:gd name="connsiteX6" fmla="*/ 1357313 w 1357313"/>
              <a:gd name="connsiteY6" fmla="*/ 14288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7313" h="1143000">
                <a:moveTo>
                  <a:pt x="1352550" y="0"/>
                </a:moveTo>
                <a:lnTo>
                  <a:pt x="1352550" y="647700"/>
                </a:lnTo>
                <a:lnTo>
                  <a:pt x="1033463" y="647700"/>
                </a:lnTo>
                <a:lnTo>
                  <a:pt x="1033463" y="1143000"/>
                </a:lnTo>
                <a:lnTo>
                  <a:pt x="0" y="1143000"/>
                </a:lnTo>
                <a:lnTo>
                  <a:pt x="0" y="14288"/>
                </a:lnTo>
                <a:lnTo>
                  <a:pt x="1357313" y="14288"/>
                </a:ln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4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5" grpId="1" animBg="1"/>
      <p:bldP spid="5" grpId="2" animBg="1"/>
      <p:bldP spid="5" grpId="3" animBg="1"/>
      <p:bldP spid="5" grpId="5" animBg="1"/>
      <p:bldP spid="5" grpId="6" animBg="1"/>
      <p:bldP spid="8" grpId="0"/>
      <p:bldP spid="8" grpId="1"/>
      <p:bldP spid="8" grpId="2"/>
      <p:bldP spid="8" grpId="3"/>
      <p:bldP spid="8" grpId="4"/>
      <p:bldP spid="8" grpId="5"/>
      <p:bldP spid="31" grpId="0" animBg="1"/>
      <p:bldP spid="31" grpId="1" animBg="1"/>
      <p:bldP spid="32" grpId="0"/>
      <p:bldP spid="32" grpId="1"/>
      <p:bldP spid="33" grpId="0" animBg="1"/>
      <p:bldP spid="33" grpId="1" animBg="1"/>
      <p:bldP spid="35" grpId="0"/>
      <p:bldP spid="35" grpId="1"/>
      <p:bldP spid="39" grpId="0" animBg="1"/>
      <p:bldP spid="39" grpId="1" animBg="1"/>
      <p:bldP spid="39" grpId="2" animBg="1"/>
      <p:bldP spid="39" grpId="3" animBg="1"/>
      <p:bldP spid="40" grpId="0"/>
      <p:bldP spid="40" grpId="1"/>
      <p:bldP spid="40" grpId="2"/>
      <p:bldP spid="40" grpId="3"/>
      <p:bldP spid="42" grpId="0" animBg="1"/>
      <p:bldP spid="42" grpId="1" animBg="1"/>
      <p:bldP spid="42" grpId="2" animBg="1"/>
      <p:bldP spid="42" grpId="3" animBg="1"/>
      <p:bldP spid="43" grpId="0"/>
      <p:bldP spid="43" grpId="1"/>
      <p:bldP spid="43" grpId="2"/>
      <p:bldP spid="43" grpId="3"/>
      <p:bldP spid="45" grpId="0" animBg="1"/>
      <p:bldP spid="45" grpId="1" animBg="1"/>
      <p:bldP spid="45" grpId="2" animBg="1"/>
      <p:bldP spid="45" grpId="3" animBg="1"/>
      <p:bldP spid="46" grpId="2"/>
      <p:bldP spid="46" grpId="3"/>
      <p:bldP spid="46" grpId="4"/>
      <p:bldP spid="46" grpId="5"/>
      <p:bldP spid="49" grpId="0"/>
      <p:bldP spid="49" grpId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73" y="2726800"/>
            <a:ext cx="7419585" cy="718025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760" y="1807294"/>
            <a:ext cx="902816" cy="6034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313280" y="1261660"/>
                <a:ext cx="9564926" cy="5146397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dirty="0" smtClean="0"/>
                  <a:t>Objective</a:t>
                </a:r>
              </a:p>
              <a:p>
                <a:pPr algn="l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dirty="0"/>
                  <a:t>	</a:t>
                </a:r>
                <a:r>
                  <a:rPr lang="en-US" sz="3200" dirty="0" smtClean="0"/>
                  <a:t>	For set     , find signature        with the least 		number of set matches while maintaining</a:t>
                </a:r>
              </a:p>
              <a:p>
                <a:pPr algn="l">
                  <a:spcBef>
                    <a:spcPts val="0"/>
                  </a:spcBef>
                  <a:spcAft>
                    <a:spcPts val="800"/>
                  </a:spcAft>
                </a:pPr>
                <a:endParaRPr lang="en-US" sz="3200" dirty="0"/>
              </a:p>
              <a:p>
                <a:pPr algn="l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dirty="0" smtClean="0"/>
                  <a:t>Problem is NP-Complete</a:t>
                </a:r>
              </a:p>
              <a:p>
                <a:pPr algn="l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dirty="0">
                    <a:solidFill>
                      <a:srgbClr val="FF0000"/>
                    </a:solidFill>
                  </a:rPr>
                  <a:t>	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	Please see paper for proof!</a:t>
                </a:r>
              </a:p>
              <a:p>
                <a:pPr algn="l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dirty="0" smtClean="0"/>
                  <a:t>Heuristic Algorithm:</a:t>
                </a:r>
              </a:p>
              <a:p>
                <a:pPr algn="l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dirty="0"/>
                  <a:t>	</a:t>
                </a:r>
                <a:r>
                  <a:rPr lang="en-US" sz="3200" dirty="0" smtClean="0"/>
                  <a:t>	Add tokens to signature in increasing order</a:t>
                </a:r>
              </a:p>
              <a:p>
                <a:pPr algn="l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dirty="0"/>
                  <a:t>	</a:t>
                </a:r>
                <a:r>
                  <a:rPr lang="en-US" sz="3200" dirty="0" smtClean="0"/>
                  <a:t>	of ratio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m:rPr>
                            <m:nor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matches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weight</m:t>
                        </m:r>
                      </m:den>
                    </m:f>
                  </m:oMath>
                </a14:m>
                <a:r>
                  <a:rPr lang="en-US" sz="3200" dirty="0" smtClean="0"/>
                  <a:t> until valid</a:t>
                </a:r>
              </a:p>
            </p:txBody>
          </p:sp>
        </mc:Choice>
        <mc:Fallback xmlns="">
          <p:sp>
            <p:nvSpPr>
              <p:cNvPr id="9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313280" y="1261660"/>
                <a:ext cx="9564926" cy="5146397"/>
              </a:xfrm>
              <a:blipFill>
                <a:blip r:embed="rId4"/>
                <a:stretch>
                  <a:fillRect l="-1593" t="-1540" b="-4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221" y="198195"/>
            <a:ext cx="9637985" cy="85771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4000" cap="none" dirty="0" smtClean="0"/>
              <a:t>Optimal Signature Generation</a:t>
            </a:r>
            <a:endParaRPr lang="en-US" sz="4000" cap="none" dirty="0"/>
          </a:p>
        </p:txBody>
      </p:sp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999" y="1831868"/>
            <a:ext cx="520334" cy="51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3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4989387" y="2170842"/>
            <a:ext cx="2411866" cy="3631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282924"/>
              </p:ext>
            </p:extLst>
          </p:nvPr>
        </p:nvGraphicFramePr>
        <p:xfrm>
          <a:off x="3423008" y="2170842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017099"/>
              </p:ext>
            </p:extLst>
          </p:nvPr>
        </p:nvGraphicFramePr>
        <p:xfrm>
          <a:off x="2408252" y="2173212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Salary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221" y="198195"/>
            <a:ext cx="9637985" cy="85771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4000" cap="none" dirty="0" smtClean="0"/>
              <a:t>Set Relatedness Metric</a:t>
            </a:r>
            <a:endParaRPr lang="en-US" sz="4000" cap="none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0950" y="1154852"/>
            <a:ext cx="9564926" cy="117451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Filter and Refine Strategy</a:t>
            </a: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3" y="2411791"/>
            <a:ext cx="436179" cy="383536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9" y="5908864"/>
            <a:ext cx="364533" cy="394458"/>
          </a:xfrm>
          <a:prstGeom prst="rect">
            <a:avLst/>
          </a:prstGeom>
        </p:spPr>
      </p:pic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942840"/>
              </p:ext>
            </p:extLst>
          </p:nvPr>
        </p:nvGraphicFramePr>
        <p:xfrm>
          <a:off x="1393496" y="2170842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10" y="3529953"/>
            <a:ext cx="812485" cy="81248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1" name="Group 30"/>
          <p:cNvGrpSpPr/>
          <p:nvPr/>
        </p:nvGrpSpPr>
        <p:grpSpPr>
          <a:xfrm>
            <a:off x="4437764" y="2603559"/>
            <a:ext cx="324661" cy="59664"/>
            <a:chOff x="5427829" y="3382293"/>
            <a:chExt cx="324661" cy="59664"/>
          </a:xfrm>
        </p:grpSpPr>
        <p:sp>
          <p:nvSpPr>
            <p:cNvPr id="29" name="Oval 28"/>
            <p:cNvSpPr/>
            <p:nvPr/>
          </p:nvSpPr>
          <p:spPr>
            <a:xfrm>
              <a:off x="5427829" y="3382293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560853" y="3382293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693877" y="3383344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678266"/>
              </p:ext>
            </p:extLst>
          </p:nvPr>
        </p:nvGraphicFramePr>
        <p:xfrm>
          <a:off x="3423008" y="5623504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951174"/>
              </p:ext>
            </p:extLst>
          </p:nvPr>
        </p:nvGraphicFramePr>
        <p:xfrm>
          <a:off x="2408252" y="5625874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Address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967038"/>
              </p:ext>
            </p:extLst>
          </p:nvPr>
        </p:nvGraphicFramePr>
        <p:xfrm>
          <a:off x="1393496" y="5623504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pSp>
        <p:nvGrpSpPr>
          <p:cNvPr id="85" name="Group 84"/>
          <p:cNvGrpSpPr/>
          <p:nvPr/>
        </p:nvGrpSpPr>
        <p:grpSpPr>
          <a:xfrm>
            <a:off x="4437764" y="6056221"/>
            <a:ext cx="324661" cy="59664"/>
            <a:chOff x="5427829" y="3382293"/>
            <a:chExt cx="324661" cy="59664"/>
          </a:xfrm>
        </p:grpSpPr>
        <p:sp>
          <p:nvSpPr>
            <p:cNvPr id="86" name="Oval 85"/>
            <p:cNvSpPr/>
            <p:nvPr/>
          </p:nvSpPr>
          <p:spPr>
            <a:xfrm>
              <a:off x="5427829" y="3382293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5560853" y="3382293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5693877" y="3383344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Down Arrow 34"/>
          <p:cNvSpPr/>
          <p:nvPr/>
        </p:nvSpPr>
        <p:spPr>
          <a:xfrm>
            <a:off x="1725510" y="3147306"/>
            <a:ext cx="163286" cy="2577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Down Arrow 88"/>
          <p:cNvSpPr/>
          <p:nvPr/>
        </p:nvSpPr>
        <p:spPr>
          <a:xfrm>
            <a:off x="2740266" y="3147306"/>
            <a:ext cx="163286" cy="2577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Down Arrow 89"/>
          <p:cNvSpPr/>
          <p:nvPr/>
        </p:nvSpPr>
        <p:spPr>
          <a:xfrm>
            <a:off x="3755022" y="3147306"/>
            <a:ext cx="163286" cy="2577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05" y="3529952"/>
            <a:ext cx="812485" cy="812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00" y="3529147"/>
            <a:ext cx="812485" cy="8124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3" name="TextBox 92"/>
          <p:cNvSpPr txBox="1"/>
          <p:nvPr/>
        </p:nvSpPr>
        <p:spPr>
          <a:xfrm>
            <a:off x="5492157" y="224310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Candidates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207621"/>
              </p:ext>
            </p:extLst>
          </p:nvPr>
        </p:nvGraphicFramePr>
        <p:xfrm>
          <a:off x="5273239" y="2787827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297460"/>
              </p:ext>
            </p:extLst>
          </p:nvPr>
        </p:nvGraphicFramePr>
        <p:xfrm>
          <a:off x="6271906" y="2777974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Address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97" name="Tab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865368"/>
              </p:ext>
            </p:extLst>
          </p:nvPr>
        </p:nvGraphicFramePr>
        <p:xfrm>
          <a:off x="5273239" y="4002180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75596"/>
              </p:ext>
            </p:extLst>
          </p:nvPr>
        </p:nvGraphicFramePr>
        <p:xfrm>
          <a:off x="6271906" y="3992327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pSp>
        <p:nvGrpSpPr>
          <p:cNvPr id="99" name="Group 98"/>
          <p:cNvGrpSpPr/>
          <p:nvPr/>
        </p:nvGrpSpPr>
        <p:grpSpPr>
          <a:xfrm rot="5400000">
            <a:off x="6036446" y="5272775"/>
            <a:ext cx="324661" cy="59664"/>
            <a:chOff x="5427829" y="3382293"/>
            <a:chExt cx="324661" cy="59664"/>
          </a:xfrm>
        </p:grpSpPr>
        <p:sp>
          <p:nvSpPr>
            <p:cNvPr id="100" name="Oval 99"/>
            <p:cNvSpPr/>
            <p:nvPr/>
          </p:nvSpPr>
          <p:spPr>
            <a:xfrm>
              <a:off x="5427829" y="3382293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560853" y="3382293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693877" y="3383344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" name="Picture 1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65" y="1781828"/>
            <a:ext cx="1303739" cy="1661216"/>
          </a:xfrm>
          <a:prstGeom prst="rect">
            <a:avLst/>
          </a:prstGeom>
        </p:spPr>
      </p:pic>
      <p:cxnSp>
        <p:nvCxnSpPr>
          <p:cNvPr id="105" name="Straight Connector 104"/>
          <p:cNvCxnSpPr>
            <a:stCxn id="75" idx="2"/>
            <a:endCxn id="83" idx="0"/>
          </p:cNvCxnSpPr>
          <p:nvPr/>
        </p:nvCxnSpPr>
        <p:spPr>
          <a:xfrm>
            <a:off x="1807153" y="4342438"/>
            <a:ext cx="1014756" cy="12834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5" idx="2"/>
            <a:endCxn id="82" idx="0"/>
          </p:cNvCxnSpPr>
          <p:nvPr/>
        </p:nvCxnSpPr>
        <p:spPr>
          <a:xfrm>
            <a:off x="1807153" y="4342438"/>
            <a:ext cx="2029512" cy="1281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9986755" y="2223296"/>
            <a:ext cx="1317171" cy="911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Refined</a:t>
            </a:r>
          </a:p>
          <a:p>
            <a:pPr algn="ctr"/>
            <a:r>
              <a:rPr lang="en-US" dirty="0" smtClean="0"/>
              <a:t>Candidates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8231074" y="1532026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111" name="Right Arrow 110"/>
          <p:cNvSpPr/>
          <p:nvPr/>
        </p:nvSpPr>
        <p:spPr>
          <a:xfrm>
            <a:off x="7557316" y="2576442"/>
            <a:ext cx="239486" cy="22668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ight Arrow 111"/>
          <p:cNvSpPr/>
          <p:nvPr/>
        </p:nvSpPr>
        <p:spPr>
          <a:xfrm>
            <a:off x="9476390" y="2596879"/>
            <a:ext cx="239486" cy="22668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ight Arrow 113"/>
          <p:cNvSpPr/>
          <p:nvPr/>
        </p:nvSpPr>
        <p:spPr>
          <a:xfrm rot="7739945">
            <a:off x="10403968" y="3580192"/>
            <a:ext cx="239486" cy="22668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ight Arrow 114"/>
          <p:cNvSpPr/>
          <p:nvPr/>
        </p:nvSpPr>
        <p:spPr>
          <a:xfrm rot="7739945">
            <a:off x="9255989" y="4899999"/>
            <a:ext cx="239486" cy="22668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8081282" y="5229059"/>
            <a:ext cx="1405806" cy="749900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Related</a:t>
            </a:r>
          </a:p>
          <a:p>
            <a:pPr algn="ctr"/>
            <a:r>
              <a:rPr lang="en-US" dirty="0" smtClean="0"/>
              <a:t>Sets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952181" y="5117941"/>
            <a:ext cx="78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Verify</a:t>
            </a:r>
            <a:endParaRPr lang="en-US" dirty="0"/>
          </a:p>
        </p:txBody>
      </p:sp>
      <p:graphicFrame>
        <p:nvGraphicFramePr>
          <p:cNvPr id="119" name="Table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790279"/>
              </p:ext>
            </p:extLst>
          </p:nvPr>
        </p:nvGraphicFramePr>
        <p:xfrm>
          <a:off x="1393496" y="2170842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120" name="Table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611992"/>
              </p:ext>
            </p:extLst>
          </p:nvPr>
        </p:nvGraphicFramePr>
        <p:xfrm>
          <a:off x="2408252" y="5623504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Address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121" name="Table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043164"/>
              </p:ext>
            </p:extLst>
          </p:nvPr>
        </p:nvGraphicFramePr>
        <p:xfrm>
          <a:off x="3423008" y="5623504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122" name="Table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223975"/>
              </p:ext>
            </p:extLst>
          </p:nvPr>
        </p:nvGraphicFramePr>
        <p:xfrm>
          <a:off x="1393496" y="2170842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sp>
        <p:nvSpPr>
          <p:cNvPr id="126" name="TextBox 125"/>
          <p:cNvSpPr txBox="1"/>
          <p:nvPr/>
        </p:nvSpPr>
        <p:spPr>
          <a:xfrm>
            <a:off x="4866036" y="2515424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(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866036" y="3711632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(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 rot="10800000">
            <a:off x="7008321" y="2731737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(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 rot="10800000">
            <a:off x="7008321" y="3927945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(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933068" y="2773240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,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933068" y="3937476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,</a:t>
            </a:r>
            <a:endParaRPr lang="en-US" sz="7200" dirty="0">
              <a:solidFill>
                <a:schemeClr val="bg1"/>
              </a:solidFill>
            </a:endParaRPr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263575"/>
              </p:ext>
            </p:extLst>
          </p:nvPr>
        </p:nvGraphicFramePr>
        <p:xfrm>
          <a:off x="5273239" y="2776630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133" name="Table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051183"/>
              </p:ext>
            </p:extLst>
          </p:nvPr>
        </p:nvGraphicFramePr>
        <p:xfrm>
          <a:off x="6271906" y="2766777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Address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135" name="Table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41078"/>
              </p:ext>
            </p:extLst>
          </p:nvPr>
        </p:nvGraphicFramePr>
        <p:xfrm>
          <a:off x="6271906" y="3990781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136" name="Table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742612"/>
              </p:ext>
            </p:extLst>
          </p:nvPr>
        </p:nvGraphicFramePr>
        <p:xfrm>
          <a:off x="5273239" y="4002180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sp>
        <p:nvSpPr>
          <p:cNvPr id="143" name="Freeform 6"/>
          <p:cNvSpPr>
            <a:spLocks noEditPoints="1"/>
          </p:cNvSpPr>
          <p:nvPr/>
        </p:nvSpPr>
        <p:spPr bwMode="auto">
          <a:xfrm>
            <a:off x="10277345" y="4064496"/>
            <a:ext cx="505254" cy="504827"/>
          </a:xfrm>
          <a:custGeom>
            <a:avLst/>
            <a:gdLst>
              <a:gd name="T0" fmla="*/ 773113 w 2364"/>
              <a:gd name="T1" fmla="*/ 73056 h 2361"/>
              <a:gd name="T2" fmla="*/ 804069 w 2364"/>
              <a:gd name="T3" fmla="*/ 12705 h 2361"/>
              <a:gd name="T4" fmla="*/ 931863 w 2364"/>
              <a:gd name="T5" fmla="*/ 12705 h 2361"/>
              <a:gd name="T6" fmla="*/ 1081881 w 2364"/>
              <a:gd name="T7" fmla="*/ 158023 h 2361"/>
              <a:gd name="T8" fmla="*/ 1232694 w 2364"/>
              <a:gd name="T9" fmla="*/ 51616 h 2361"/>
              <a:gd name="T10" fmla="*/ 1353344 w 2364"/>
              <a:gd name="T11" fmla="*/ 92908 h 2361"/>
              <a:gd name="T12" fmla="*/ 1354138 w 2364"/>
              <a:gd name="T13" fmla="*/ 257284 h 2361"/>
              <a:gd name="T14" fmla="*/ 1583531 w 2364"/>
              <a:gd name="T15" fmla="*/ 291430 h 2361"/>
              <a:gd name="T16" fmla="*/ 1693863 w 2364"/>
              <a:gd name="T17" fmla="*/ 362897 h 2361"/>
              <a:gd name="T18" fmla="*/ 1687513 w 2364"/>
              <a:gd name="T19" fmla="*/ 433571 h 2361"/>
              <a:gd name="T20" fmla="*/ 1781175 w 2364"/>
              <a:gd name="T21" fmla="*/ 659091 h 2361"/>
              <a:gd name="T22" fmla="*/ 1846263 w 2364"/>
              <a:gd name="T23" fmla="*/ 680532 h 2361"/>
              <a:gd name="T24" fmla="*/ 1864519 w 2364"/>
              <a:gd name="T25" fmla="*/ 806791 h 2361"/>
              <a:gd name="T26" fmla="*/ 1744663 w 2364"/>
              <a:gd name="T27" fmla="*/ 975138 h 2361"/>
              <a:gd name="T28" fmla="*/ 1870869 w 2364"/>
              <a:gd name="T29" fmla="*/ 1103780 h 2361"/>
              <a:gd name="T30" fmla="*/ 1852613 w 2364"/>
              <a:gd name="T31" fmla="*/ 1230833 h 2361"/>
              <a:gd name="T32" fmla="*/ 1680369 w 2364"/>
              <a:gd name="T33" fmla="*/ 1258626 h 2361"/>
              <a:gd name="T34" fmla="*/ 1671638 w 2364"/>
              <a:gd name="T35" fmla="*/ 1479382 h 2361"/>
              <a:gd name="T36" fmla="*/ 1674019 w 2364"/>
              <a:gd name="T37" fmla="*/ 1550850 h 2361"/>
              <a:gd name="T38" fmla="*/ 1557338 w 2364"/>
              <a:gd name="T39" fmla="*/ 1613583 h 2361"/>
              <a:gd name="T40" fmla="*/ 1363663 w 2364"/>
              <a:gd name="T41" fmla="*/ 1621524 h 2361"/>
              <a:gd name="T42" fmla="*/ 1337469 w 2364"/>
              <a:gd name="T43" fmla="*/ 1781929 h 2361"/>
              <a:gd name="T44" fmla="*/ 1226344 w 2364"/>
              <a:gd name="T45" fmla="*/ 1847044 h 2361"/>
              <a:gd name="T46" fmla="*/ 1115219 w 2364"/>
              <a:gd name="T47" fmla="*/ 1719990 h 2361"/>
              <a:gd name="T48" fmla="*/ 918369 w 2364"/>
              <a:gd name="T49" fmla="*/ 1829574 h 2361"/>
              <a:gd name="T50" fmla="*/ 862806 w 2364"/>
              <a:gd name="T51" fmla="*/ 1874837 h 2361"/>
              <a:gd name="T52" fmla="*/ 742156 w 2364"/>
              <a:gd name="T53" fmla="*/ 1823221 h 2361"/>
              <a:gd name="T54" fmla="*/ 598488 w 2364"/>
              <a:gd name="T55" fmla="*/ 1655669 h 2361"/>
              <a:gd name="T56" fmla="*/ 451644 w 2364"/>
              <a:gd name="T57" fmla="*/ 1734284 h 2361"/>
              <a:gd name="T58" fmla="*/ 354013 w 2364"/>
              <a:gd name="T59" fmla="*/ 1650905 h 2361"/>
              <a:gd name="T60" fmla="*/ 354013 w 2364"/>
              <a:gd name="T61" fmla="*/ 1468265 h 2361"/>
              <a:gd name="T62" fmla="*/ 170656 w 2364"/>
              <a:gd name="T63" fmla="*/ 1434119 h 2361"/>
              <a:gd name="T64" fmla="*/ 90488 w 2364"/>
              <a:gd name="T65" fmla="*/ 1334064 h 2361"/>
              <a:gd name="T66" fmla="*/ 200819 w 2364"/>
              <a:gd name="T67" fmla="*/ 1208599 h 2361"/>
              <a:gd name="T68" fmla="*/ 55563 w 2364"/>
              <a:gd name="T69" fmla="*/ 1019606 h 2361"/>
              <a:gd name="T70" fmla="*/ 794 w 2364"/>
              <a:gd name="T71" fmla="*/ 978314 h 2361"/>
              <a:gd name="T72" fmla="*/ 23813 w 2364"/>
              <a:gd name="T73" fmla="*/ 852848 h 2361"/>
              <a:gd name="T74" fmla="*/ 187325 w 2364"/>
              <a:gd name="T75" fmla="*/ 721030 h 2361"/>
              <a:gd name="T76" fmla="*/ 116681 w 2364"/>
              <a:gd name="T77" fmla="*/ 559037 h 2361"/>
              <a:gd name="T78" fmla="*/ 176213 w 2364"/>
              <a:gd name="T79" fmla="*/ 446276 h 2361"/>
              <a:gd name="T80" fmla="*/ 319088 w 2364"/>
              <a:gd name="T81" fmla="*/ 459776 h 2361"/>
              <a:gd name="T82" fmla="*/ 381794 w 2364"/>
              <a:gd name="T83" fmla="*/ 250137 h 2361"/>
              <a:gd name="T84" fmla="*/ 453231 w 2364"/>
              <a:gd name="T85" fmla="*/ 139759 h 2361"/>
              <a:gd name="T86" fmla="*/ 523875 w 2364"/>
              <a:gd name="T87" fmla="*/ 146112 h 2361"/>
              <a:gd name="T88" fmla="*/ 769938 w 2364"/>
              <a:gd name="T89" fmla="*/ 854437 h 2361"/>
              <a:gd name="T90" fmla="*/ 769938 w 2364"/>
              <a:gd name="T91" fmla="*/ 1043429 h 2361"/>
              <a:gd name="T92" fmla="*/ 846138 w 2364"/>
              <a:gd name="T93" fmla="*/ 1122838 h 2361"/>
              <a:gd name="T94" fmla="*/ 1034256 w 2364"/>
              <a:gd name="T95" fmla="*/ 1132367 h 2361"/>
              <a:gd name="T96" fmla="*/ 1119188 w 2364"/>
              <a:gd name="T97" fmla="*/ 1060105 h 2361"/>
              <a:gd name="T98" fmla="*/ 1137444 w 2364"/>
              <a:gd name="T99" fmla="*/ 872700 h 2361"/>
              <a:gd name="T100" fmla="*/ 1069181 w 2364"/>
              <a:gd name="T101" fmla="*/ 784557 h 2361"/>
              <a:gd name="T102" fmla="*/ 882650 w 2364"/>
              <a:gd name="T103" fmla="*/ 757558 h 2361"/>
              <a:gd name="T104" fmla="*/ 1188244 w 2364"/>
              <a:gd name="T105" fmla="*/ 1114897 h 2361"/>
              <a:gd name="T106" fmla="*/ 1070769 w 2364"/>
              <a:gd name="T107" fmla="*/ 1203834 h 2361"/>
              <a:gd name="T108" fmla="*/ 1348581 w 2364"/>
              <a:gd name="T109" fmla="*/ 1313418 h 2361"/>
              <a:gd name="T110" fmla="*/ 1162050 w 2364"/>
              <a:gd name="T111" fmla="*/ 752794 h 2361"/>
              <a:gd name="T112" fmla="*/ 1432719 w 2364"/>
              <a:gd name="T113" fmla="*/ 713089 h 2361"/>
              <a:gd name="T114" fmla="*/ 1276350 w 2364"/>
              <a:gd name="T115" fmla="*/ 524891 h 2361"/>
              <a:gd name="T116" fmla="*/ 712788 w 2364"/>
              <a:gd name="T117" fmla="*/ 1122838 h 2361"/>
              <a:gd name="T118" fmla="*/ 494506 w 2364"/>
              <a:gd name="T119" fmla="*/ 1248303 h 2361"/>
              <a:gd name="T120" fmla="*/ 528638 w 2364"/>
              <a:gd name="T121" fmla="*/ 620975 h 2361"/>
              <a:gd name="T122" fmla="*/ 819944 w 2364"/>
              <a:gd name="T123" fmla="*/ 687678 h 2361"/>
              <a:gd name="T124" fmla="*/ 611188 w 2364"/>
              <a:gd name="T125" fmla="*/ 525685 h 236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364"/>
              <a:gd name="T190" fmla="*/ 0 h 2361"/>
              <a:gd name="T191" fmla="*/ 2364 w 2364"/>
              <a:gd name="T192" fmla="*/ 2361 h 236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364" h="2361">
                <a:moveTo>
                  <a:pt x="665" y="190"/>
                </a:moveTo>
                <a:lnTo>
                  <a:pt x="764" y="283"/>
                </a:lnTo>
                <a:lnTo>
                  <a:pt x="789" y="272"/>
                </a:lnTo>
                <a:lnTo>
                  <a:pt x="814" y="261"/>
                </a:lnTo>
                <a:lnTo>
                  <a:pt x="840" y="251"/>
                </a:lnTo>
                <a:lnTo>
                  <a:pt x="866" y="242"/>
                </a:lnTo>
                <a:lnTo>
                  <a:pt x="891" y="233"/>
                </a:lnTo>
                <a:lnTo>
                  <a:pt x="918" y="225"/>
                </a:lnTo>
                <a:lnTo>
                  <a:pt x="944" y="217"/>
                </a:lnTo>
                <a:lnTo>
                  <a:pt x="971" y="211"/>
                </a:lnTo>
                <a:lnTo>
                  <a:pt x="974" y="92"/>
                </a:lnTo>
                <a:lnTo>
                  <a:pt x="974" y="85"/>
                </a:lnTo>
                <a:lnTo>
                  <a:pt x="974" y="78"/>
                </a:lnTo>
                <a:lnTo>
                  <a:pt x="976" y="64"/>
                </a:lnTo>
                <a:lnTo>
                  <a:pt x="980" y="51"/>
                </a:lnTo>
                <a:lnTo>
                  <a:pt x="986" y="40"/>
                </a:lnTo>
                <a:lnTo>
                  <a:pt x="989" y="34"/>
                </a:lnTo>
                <a:lnTo>
                  <a:pt x="993" y="29"/>
                </a:lnTo>
                <a:lnTo>
                  <a:pt x="998" y="25"/>
                </a:lnTo>
                <a:lnTo>
                  <a:pt x="1003" y="21"/>
                </a:lnTo>
                <a:lnTo>
                  <a:pt x="1008" y="18"/>
                </a:lnTo>
                <a:lnTo>
                  <a:pt x="1013" y="16"/>
                </a:lnTo>
                <a:lnTo>
                  <a:pt x="1019" y="14"/>
                </a:lnTo>
                <a:lnTo>
                  <a:pt x="1025" y="13"/>
                </a:lnTo>
                <a:lnTo>
                  <a:pt x="1129" y="0"/>
                </a:lnTo>
                <a:lnTo>
                  <a:pt x="1135" y="0"/>
                </a:lnTo>
                <a:lnTo>
                  <a:pt x="1141" y="0"/>
                </a:lnTo>
                <a:lnTo>
                  <a:pt x="1147" y="1"/>
                </a:lnTo>
                <a:lnTo>
                  <a:pt x="1152" y="3"/>
                </a:lnTo>
                <a:lnTo>
                  <a:pt x="1159" y="5"/>
                </a:lnTo>
                <a:lnTo>
                  <a:pt x="1164" y="8"/>
                </a:lnTo>
                <a:lnTo>
                  <a:pt x="1169" y="12"/>
                </a:lnTo>
                <a:lnTo>
                  <a:pt x="1174" y="16"/>
                </a:lnTo>
                <a:lnTo>
                  <a:pt x="1183" y="26"/>
                </a:lnTo>
                <a:lnTo>
                  <a:pt x="1190" y="38"/>
                </a:lnTo>
                <a:lnTo>
                  <a:pt x="1195" y="51"/>
                </a:lnTo>
                <a:lnTo>
                  <a:pt x="1196" y="58"/>
                </a:lnTo>
                <a:lnTo>
                  <a:pt x="1198" y="65"/>
                </a:lnTo>
                <a:lnTo>
                  <a:pt x="1223" y="186"/>
                </a:lnTo>
                <a:lnTo>
                  <a:pt x="1251" y="187"/>
                </a:lnTo>
                <a:lnTo>
                  <a:pt x="1279" y="189"/>
                </a:lnTo>
                <a:lnTo>
                  <a:pt x="1307" y="191"/>
                </a:lnTo>
                <a:lnTo>
                  <a:pt x="1334" y="195"/>
                </a:lnTo>
                <a:lnTo>
                  <a:pt x="1363" y="199"/>
                </a:lnTo>
                <a:lnTo>
                  <a:pt x="1390" y="204"/>
                </a:lnTo>
                <a:lnTo>
                  <a:pt x="1418" y="210"/>
                </a:lnTo>
                <a:lnTo>
                  <a:pt x="1445" y="216"/>
                </a:lnTo>
                <a:lnTo>
                  <a:pt x="1506" y="112"/>
                </a:lnTo>
                <a:lnTo>
                  <a:pt x="1508" y="105"/>
                </a:lnTo>
                <a:lnTo>
                  <a:pt x="1512" y="98"/>
                </a:lnTo>
                <a:lnTo>
                  <a:pt x="1520" y="87"/>
                </a:lnTo>
                <a:lnTo>
                  <a:pt x="1530" y="77"/>
                </a:lnTo>
                <a:lnTo>
                  <a:pt x="1541" y="70"/>
                </a:lnTo>
                <a:lnTo>
                  <a:pt x="1547" y="67"/>
                </a:lnTo>
                <a:lnTo>
                  <a:pt x="1553" y="65"/>
                </a:lnTo>
                <a:lnTo>
                  <a:pt x="1559" y="63"/>
                </a:lnTo>
                <a:lnTo>
                  <a:pt x="1564" y="62"/>
                </a:lnTo>
                <a:lnTo>
                  <a:pt x="1570" y="62"/>
                </a:lnTo>
                <a:lnTo>
                  <a:pt x="1576" y="63"/>
                </a:lnTo>
                <a:lnTo>
                  <a:pt x="1582" y="64"/>
                </a:lnTo>
                <a:lnTo>
                  <a:pt x="1588" y="66"/>
                </a:lnTo>
                <a:lnTo>
                  <a:pt x="1686" y="104"/>
                </a:lnTo>
                <a:lnTo>
                  <a:pt x="1691" y="106"/>
                </a:lnTo>
                <a:lnTo>
                  <a:pt x="1696" y="109"/>
                </a:lnTo>
                <a:lnTo>
                  <a:pt x="1701" y="113"/>
                </a:lnTo>
                <a:lnTo>
                  <a:pt x="1705" y="117"/>
                </a:lnTo>
                <a:lnTo>
                  <a:pt x="1709" y="122"/>
                </a:lnTo>
                <a:lnTo>
                  <a:pt x="1712" y="127"/>
                </a:lnTo>
                <a:lnTo>
                  <a:pt x="1715" y="133"/>
                </a:lnTo>
                <a:lnTo>
                  <a:pt x="1717" y="138"/>
                </a:lnTo>
                <a:lnTo>
                  <a:pt x="1720" y="151"/>
                </a:lnTo>
                <a:lnTo>
                  <a:pt x="1721" y="165"/>
                </a:lnTo>
                <a:lnTo>
                  <a:pt x="1720" y="179"/>
                </a:lnTo>
                <a:lnTo>
                  <a:pt x="1718" y="186"/>
                </a:lnTo>
                <a:lnTo>
                  <a:pt x="1716" y="193"/>
                </a:lnTo>
                <a:lnTo>
                  <a:pt x="1682" y="310"/>
                </a:lnTo>
                <a:lnTo>
                  <a:pt x="1706" y="324"/>
                </a:lnTo>
                <a:lnTo>
                  <a:pt x="1732" y="339"/>
                </a:lnTo>
                <a:lnTo>
                  <a:pt x="1756" y="355"/>
                </a:lnTo>
                <a:lnTo>
                  <a:pt x="1779" y="372"/>
                </a:lnTo>
                <a:lnTo>
                  <a:pt x="1803" y="389"/>
                </a:lnTo>
                <a:lnTo>
                  <a:pt x="1826" y="407"/>
                </a:lnTo>
                <a:lnTo>
                  <a:pt x="1848" y="426"/>
                </a:lnTo>
                <a:lnTo>
                  <a:pt x="1871" y="446"/>
                </a:lnTo>
                <a:lnTo>
                  <a:pt x="1970" y="382"/>
                </a:lnTo>
                <a:lnTo>
                  <a:pt x="1976" y="377"/>
                </a:lnTo>
                <a:lnTo>
                  <a:pt x="1983" y="373"/>
                </a:lnTo>
                <a:lnTo>
                  <a:pt x="1995" y="367"/>
                </a:lnTo>
                <a:lnTo>
                  <a:pt x="2008" y="363"/>
                </a:lnTo>
                <a:lnTo>
                  <a:pt x="2021" y="362"/>
                </a:lnTo>
                <a:lnTo>
                  <a:pt x="2027" y="362"/>
                </a:lnTo>
                <a:lnTo>
                  <a:pt x="2033" y="362"/>
                </a:lnTo>
                <a:lnTo>
                  <a:pt x="2039" y="364"/>
                </a:lnTo>
                <a:lnTo>
                  <a:pt x="2046" y="366"/>
                </a:lnTo>
                <a:lnTo>
                  <a:pt x="2051" y="368"/>
                </a:lnTo>
                <a:lnTo>
                  <a:pt x="2057" y="371"/>
                </a:lnTo>
                <a:lnTo>
                  <a:pt x="2061" y="375"/>
                </a:lnTo>
                <a:lnTo>
                  <a:pt x="2066" y="379"/>
                </a:lnTo>
                <a:lnTo>
                  <a:pt x="2134" y="457"/>
                </a:lnTo>
                <a:lnTo>
                  <a:pt x="2138" y="462"/>
                </a:lnTo>
                <a:lnTo>
                  <a:pt x="2141" y="467"/>
                </a:lnTo>
                <a:lnTo>
                  <a:pt x="2144" y="472"/>
                </a:lnTo>
                <a:lnTo>
                  <a:pt x="2146" y="478"/>
                </a:lnTo>
                <a:lnTo>
                  <a:pt x="2147" y="485"/>
                </a:lnTo>
                <a:lnTo>
                  <a:pt x="2147" y="491"/>
                </a:lnTo>
                <a:lnTo>
                  <a:pt x="2147" y="497"/>
                </a:lnTo>
                <a:lnTo>
                  <a:pt x="2147" y="504"/>
                </a:lnTo>
                <a:lnTo>
                  <a:pt x="2144" y="516"/>
                </a:lnTo>
                <a:lnTo>
                  <a:pt x="2138" y="528"/>
                </a:lnTo>
                <a:lnTo>
                  <a:pt x="2130" y="540"/>
                </a:lnTo>
                <a:lnTo>
                  <a:pt x="2126" y="546"/>
                </a:lnTo>
                <a:lnTo>
                  <a:pt x="2120" y="551"/>
                </a:lnTo>
                <a:lnTo>
                  <a:pt x="2035" y="639"/>
                </a:lnTo>
                <a:lnTo>
                  <a:pt x="2052" y="663"/>
                </a:lnTo>
                <a:lnTo>
                  <a:pt x="2066" y="688"/>
                </a:lnTo>
                <a:lnTo>
                  <a:pt x="2080" y="713"/>
                </a:lnTo>
                <a:lnTo>
                  <a:pt x="2093" y="739"/>
                </a:lnTo>
                <a:lnTo>
                  <a:pt x="2105" y="764"/>
                </a:lnTo>
                <a:lnTo>
                  <a:pt x="2118" y="790"/>
                </a:lnTo>
                <a:lnTo>
                  <a:pt x="2128" y="816"/>
                </a:lnTo>
                <a:lnTo>
                  <a:pt x="2138" y="842"/>
                </a:lnTo>
                <a:lnTo>
                  <a:pt x="2244" y="830"/>
                </a:lnTo>
                <a:lnTo>
                  <a:pt x="2252" y="828"/>
                </a:lnTo>
                <a:lnTo>
                  <a:pt x="2259" y="827"/>
                </a:lnTo>
                <a:lnTo>
                  <a:pt x="2273" y="827"/>
                </a:lnTo>
                <a:lnTo>
                  <a:pt x="2286" y="829"/>
                </a:lnTo>
                <a:lnTo>
                  <a:pt x="2298" y="833"/>
                </a:lnTo>
                <a:lnTo>
                  <a:pt x="2305" y="836"/>
                </a:lnTo>
                <a:lnTo>
                  <a:pt x="2310" y="840"/>
                </a:lnTo>
                <a:lnTo>
                  <a:pt x="2315" y="843"/>
                </a:lnTo>
                <a:lnTo>
                  <a:pt x="2319" y="848"/>
                </a:lnTo>
                <a:lnTo>
                  <a:pt x="2323" y="852"/>
                </a:lnTo>
                <a:lnTo>
                  <a:pt x="2326" y="857"/>
                </a:lnTo>
                <a:lnTo>
                  <a:pt x="2329" y="864"/>
                </a:lnTo>
                <a:lnTo>
                  <a:pt x="2331" y="870"/>
                </a:lnTo>
                <a:lnTo>
                  <a:pt x="2358" y="969"/>
                </a:lnTo>
                <a:lnTo>
                  <a:pt x="2359" y="975"/>
                </a:lnTo>
                <a:lnTo>
                  <a:pt x="2360" y="981"/>
                </a:lnTo>
                <a:lnTo>
                  <a:pt x="2360" y="987"/>
                </a:lnTo>
                <a:lnTo>
                  <a:pt x="2359" y="994"/>
                </a:lnTo>
                <a:lnTo>
                  <a:pt x="2357" y="1000"/>
                </a:lnTo>
                <a:lnTo>
                  <a:pt x="2355" y="1006"/>
                </a:lnTo>
                <a:lnTo>
                  <a:pt x="2353" y="1011"/>
                </a:lnTo>
                <a:lnTo>
                  <a:pt x="2349" y="1016"/>
                </a:lnTo>
                <a:lnTo>
                  <a:pt x="2341" y="1026"/>
                </a:lnTo>
                <a:lnTo>
                  <a:pt x="2331" y="1035"/>
                </a:lnTo>
                <a:lnTo>
                  <a:pt x="2319" y="1042"/>
                </a:lnTo>
                <a:lnTo>
                  <a:pt x="2312" y="1045"/>
                </a:lnTo>
                <a:lnTo>
                  <a:pt x="2305" y="1047"/>
                </a:lnTo>
                <a:lnTo>
                  <a:pt x="2194" y="1088"/>
                </a:lnTo>
                <a:lnTo>
                  <a:pt x="2197" y="1116"/>
                </a:lnTo>
                <a:lnTo>
                  <a:pt x="2198" y="1145"/>
                </a:lnTo>
                <a:lnTo>
                  <a:pt x="2199" y="1172"/>
                </a:lnTo>
                <a:lnTo>
                  <a:pt x="2199" y="1201"/>
                </a:lnTo>
                <a:lnTo>
                  <a:pt x="2198" y="1228"/>
                </a:lnTo>
                <a:lnTo>
                  <a:pt x="2197" y="1257"/>
                </a:lnTo>
                <a:lnTo>
                  <a:pt x="2194" y="1285"/>
                </a:lnTo>
                <a:lnTo>
                  <a:pt x="2191" y="1313"/>
                </a:lnTo>
                <a:lnTo>
                  <a:pt x="2303" y="1352"/>
                </a:lnTo>
                <a:lnTo>
                  <a:pt x="2310" y="1354"/>
                </a:lnTo>
                <a:lnTo>
                  <a:pt x="2317" y="1356"/>
                </a:lnTo>
                <a:lnTo>
                  <a:pt x="2330" y="1362"/>
                </a:lnTo>
                <a:lnTo>
                  <a:pt x="2341" y="1370"/>
                </a:lnTo>
                <a:lnTo>
                  <a:pt x="2350" y="1380"/>
                </a:lnTo>
                <a:lnTo>
                  <a:pt x="2354" y="1385"/>
                </a:lnTo>
                <a:lnTo>
                  <a:pt x="2357" y="1390"/>
                </a:lnTo>
                <a:lnTo>
                  <a:pt x="2359" y="1396"/>
                </a:lnTo>
                <a:lnTo>
                  <a:pt x="2361" y="1401"/>
                </a:lnTo>
                <a:lnTo>
                  <a:pt x="2364" y="1407"/>
                </a:lnTo>
                <a:lnTo>
                  <a:pt x="2364" y="1413"/>
                </a:lnTo>
                <a:lnTo>
                  <a:pt x="2364" y="1419"/>
                </a:lnTo>
                <a:lnTo>
                  <a:pt x="2364" y="1425"/>
                </a:lnTo>
                <a:lnTo>
                  <a:pt x="2344" y="1528"/>
                </a:lnTo>
                <a:lnTo>
                  <a:pt x="2342" y="1534"/>
                </a:lnTo>
                <a:lnTo>
                  <a:pt x="2340" y="1539"/>
                </a:lnTo>
                <a:lnTo>
                  <a:pt x="2337" y="1545"/>
                </a:lnTo>
                <a:lnTo>
                  <a:pt x="2334" y="1550"/>
                </a:lnTo>
                <a:lnTo>
                  <a:pt x="2330" y="1554"/>
                </a:lnTo>
                <a:lnTo>
                  <a:pt x="2326" y="1558"/>
                </a:lnTo>
                <a:lnTo>
                  <a:pt x="2321" y="1563"/>
                </a:lnTo>
                <a:lnTo>
                  <a:pt x="2315" y="1566"/>
                </a:lnTo>
                <a:lnTo>
                  <a:pt x="2304" y="1572"/>
                </a:lnTo>
                <a:lnTo>
                  <a:pt x="2290" y="1575"/>
                </a:lnTo>
                <a:lnTo>
                  <a:pt x="2276" y="1576"/>
                </a:lnTo>
                <a:lnTo>
                  <a:pt x="2269" y="1575"/>
                </a:lnTo>
                <a:lnTo>
                  <a:pt x="2261" y="1574"/>
                </a:lnTo>
                <a:lnTo>
                  <a:pt x="2127" y="1560"/>
                </a:lnTo>
                <a:lnTo>
                  <a:pt x="2117" y="1585"/>
                </a:lnTo>
                <a:lnTo>
                  <a:pt x="2105" y="1609"/>
                </a:lnTo>
                <a:lnTo>
                  <a:pt x="2093" y="1634"/>
                </a:lnTo>
                <a:lnTo>
                  <a:pt x="2081" y="1658"/>
                </a:lnTo>
                <a:lnTo>
                  <a:pt x="2068" y="1682"/>
                </a:lnTo>
                <a:lnTo>
                  <a:pt x="2055" y="1706"/>
                </a:lnTo>
                <a:lnTo>
                  <a:pt x="2039" y="1729"/>
                </a:lnTo>
                <a:lnTo>
                  <a:pt x="2024" y="1751"/>
                </a:lnTo>
                <a:lnTo>
                  <a:pt x="2030" y="1757"/>
                </a:lnTo>
                <a:lnTo>
                  <a:pt x="2101" y="1858"/>
                </a:lnTo>
                <a:lnTo>
                  <a:pt x="2106" y="1863"/>
                </a:lnTo>
                <a:lnTo>
                  <a:pt x="2111" y="1869"/>
                </a:lnTo>
                <a:lnTo>
                  <a:pt x="2118" y="1882"/>
                </a:lnTo>
                <a:lnTo>
                  <a:pt x="2122" y="1895"/>
                </a:lnTo>
                <a:lnTo>
                  <a:pt x="2125" y="1908"/>
                </a:lnTo>
                <a:lnTo>
                  <a:pt x="2125" y="1914"/>
                </a:lnTo>
                <a:lnTo>
                  <a:pt x="2124" y="1920"/>
                </a:lnTo>
                <a:lnTo>
                  <a:pt x="2123" y="1926"/>
                </a:lnTo>
                <a:lnTo>
                  <a:pt x="2122" y="1932"/>
                </a:lnTo>
                <a:lnTo>
                  <a:pt x="2119" y="1937"/>
                </a:lnTo>
                <a:lnTo>
                  <a:pt x="2116" y="1944"/>
                </a:lnTo>
                <a:lnTo>
                  <a:pt x="2113" y="1949"/>
                </a:lnTo>
                <a:lnTo>
                  <a:pt x="2109" y="1953"/>
                </a:lnTo>
                <a:lnTo>
                  <a:pt x="2033" y="2025"/>
                </a:lnTo>
                <a:lnTo>
                  <a:pt x="2028" y="2029"/>
                </a:lnTo>
                <a:lnTo>
                  <a:pt x="2023" y="2032"/>
                </a:lnTo>
                <a:lnTo>
                  <a:pt x="2018" y="2035"/>
                </a:lnTo>
                <a:lnTo>
                  <a:pt x="2012" y="2037"/>
                </a:lnTo>
                <a:lnTo>
                  <a:pt x="2006" y="2039"/>
                </a:lnTo>
                <a:lnTo>
                  <a:pt x="2000" y="2039"/>
                </a:lnTo>
                <a:lnTo>
                  <a:pt x="1994" y="2040"/>
                </a:lnTo>
                <a:lnTo>
                  <a:pt x="1988" y="2039"/>
                </a:lnTo>
                <a:lnTo>
                  <a:pt x="1974" y="2037"/>
                </a:lnTo>
                <a:lnTo>
                  <a:pt x="1962" y="2032"/>
                </a:lnTo>
                <a:lnTo>
                  <a:pt x="1950" y="2024"/>
                </a:lnTo>
                <a:lnTo>
                  <a:pt x="1944" y="2020"/>
                </a:lnTo>
                <a:lnTo>
                  <a:pt x="1939" y="2015"/>
                </a:lnTo>
                <a:lnTo>
                  <a:pt x="1856" y="1941"/>
                </a:lnTo>
                <a:lnTo>
                  <a:pt x="1832" y="1961"/>
                </a:lnTo>
                <a:lnTo>
                  <a:pt x="1810" y="1979"/>
                </a:lnTo>
                <a:lnTo>
                  <a:pt x="1787" y="1995"/>
                </a:lnTo>
                <a:lnTo>
                  <a:pt x="1765" y="2012"/>
                </a:lnTo>
                <a:lnTo>
                  <a:pt x="1742" y="2028"/>
                </a:lnTo>
                <a:lnTo>
                  <a:pt x="1718" y="2042"/>
                </a:lnTo>
                <a:lnTo>
                  <a:pt x="1695" y="2056"/>
                </a:lnTo>
                <a:lnTo>
                  <a:pt x="1671" y="2069"/>
                </a:lnTo>
                <a:lnTo>
                  <a:pt x="1646" y="2082"/>
                </a:lnTo>
                <a:lnTo>
                  <a:pt x="1680" y="2178"/>
                </a:lnTo>
                <a:lnTo>
                  <a:pt x="1683" y="2185"/>
                </a:lnTo>
                <a:lnTo>
                  <a:pt x="1686" y="2191"/>
                </a:lnTo>
                <a:lnTo>
                  <a:pt x="1689" y="2206"/>
                </a:lnTo>
                <a:lnTo>
                  <a:pt x="1690" y="2219"/>
                </a:lnTo>
                <a:lnTo>
                  <a:pt x="1688" y="2232"/>
                </a:lnTo>
                <a:lnTo>
                  <a:pt x="1687" y="2238"/>
                </a:lnTo>
                <a:lnTo>
                  <a:pt x="1685" y="2244"/>
                </a:lnTo>
                <a:lnTo>
                  <a:pt x="1682" y="2249"/>
                </a:lnTo>
                <a:lnTo>
                  <a:pt x="1679" y="2255"/>
                </a:lnTo>
                <a:lnTo>
                  <a:pt x="1675" y="2259"/>
                </a:lnTo>
                <a:lnTo>
                  <a:pt x="1671" y="2265"/>
                </a:lnTo>
                <a:lnTo>
                  <a:pt x="1666" y="2268"/>
                </a:lnTo>
                <a:lnTo>
                  <a:pt x="1660" y="2272"/>
                </a:lnTo>
                <a:lnTo>
                  <a:pt x="1569" y="2320"/>
                </a:lnTo>
                <a:lnTo>
                  <a:pt x="1563" y="2322"/>
                </a:lnTo>
                <a:lnTo>
                  <a:pt x="1557" y="2324"/>
                </a:lnTo>
                <a:lnTo>
                  <a:pt x="1551" y="2326"/>
                </a:lnTo>
                <a:lnTo>
                  <a:pt x="1545" y="2326"/>
                </a:lnTo>
                <a:lnTo>
                  <a:pt x="1539" y="2326"/>
                </a:lnTo>
                <a:lnTo>
                  <a:pt x="1532" y="2324"/>
                </a:lnTo>
                <a:lnTo>
                  <a:pt x="1526" y="2323"/>
                </a:lnTo>
                <a:lnTo>
                  <a:pt x="1520" y="2321"/>
                </a:lnTo>
                <a:lnTo>
                  <a:pt x="1509" y="2315"/>
                </a:lnTo>
                <a:lnTo>
                  <a:pt x="1498" y="2307"/>
                </a:lnTo>
                <a:lnTo>
                  <a:pt x="1489" y="2297"/>
                </a:lnTo>
                <a:lnTo>
                  <a:pt x="1485" y="2291"/>
                </a:lnTo>
                <a:lnTo>
                  <a:pt x="1481" y="2284"/>
                </a:lnTo>
                <a:lnTo>
                  <a:pt x="1406" y="2168"/>
                </a:lnTo>
                <a:lnTo>
                  <a:pt x="1405" y="2166"/>
                </a:lnTo>
                <a:lnTo>
                  <a:pt x="1379" y="2172"/>
                </a:lnTo>
                <a:lnTo>
                  <a:pt x="1352" y="2176"/>
                </a:lnTo>
                <a:lnTo>
                  <a:pt x="1325" y="2180"/>
                </a:lnTo>
                <a:lnTo>
                  <a:pt x="1298" y="2183"/>
                </a:lnTo>
                <a:lnTo>
                  <a:pt x="1270" y="2185"/>
                </a:lnTo>
                <a:lnTo>
                  <a:pt x="1244" y="2187"/>
                </a:lnTo>
                <a:lnTo>
                  <a:pt x="1216" y="2188"/>
                </a:lnTo>
                <a:lnTo>
                  <a:pt x="1189" y="2188"/>
                </a:lnTo>
                <a:lnTo>
                  <a:pt x="1158" y="2296"/>
                </a:lnTo>
                <a:lnTo>
                  <a:pt x="1157" y="2304"/>
                </a:lnTo>
                <a:lnTo>
                  <a:pt x="1155" y="2311"/>
                </a:lnTo>
                <a:lnTo>
                  <a:pt x="1149" y="2323"/>
                </a:lnTo>
                <a:lnTo>
                  <a:pt x="1142" y="2336"/>
                </a:lnTo>
                <a:lnTo>
                  <a:pt x="1133" y="2345"/>
                </a:lnTo>
                <a:lnTo>
                  <a:pt x="1128" y="2349"/>
                </a:lnTo>
                <a:lnTo>
                  <a:pt x="1123" y="2353"/>
                </a:lnTo>
                <a:lnTo>
                  <a:pt x="1118" y="2356"/>
                </a:lnTo>
                <a:lnTo>
                  <a:pt x="1112" y="2358"/>
                </a:lnTo>
                <a:lnTo>
                  <a:pt x="1107" y="2360"/>
                </a:lnTo>
                <a:lnTo>
                  <a:pt x="1101" y="2361"/>
                </a:lnTo>
                <a:lnTo>
                  <a:pt x="1095" y="2361"/>
                </a:lnTo>
                <a:lnTo>
                  <a:pt x="1087" y="2361"/>
                </a:lnTo>
                <a:lnTo>
                  <a:pt x="985" y="2348"/>
                </a:lnTo>
                <a:lnTo>
                  <a:pt x="979" y="2346"/>
                </a:lnTo>
                <a:lnTo>
                  <a:pt x="973" y="2345"/>
                </a:lnTo>
                <a:lnTo>
                  <a:pt x="968" y="2342"/>
                </a:lnTo>
                <a:lnTo>
                  <a:pt x="963" y="2339"/>
                </a:lnTo>
                <a:lnTo>
                  <a:pt x="957" y="2335"/>
                </a:lnTo>
                <a:lnTo>
                  <a:pt x="952" y="2331"/>
                </a:lnTo>
                <a:lnTo>
                  <a:pt x="948" y="2326"/>
                </a:lnTo>
                <a:lnTo>
                  <a:pt x="945" y="2320"/>
                </a:lnTo>
                <a:lnTo>
                  <a:pt x="939" y="2309"/>
                </a:lnTo>
                <a:lnTo>
                  <a:pt x="935" y="2296"/>
                </a:lnTo>
                <a:lnTo>
                  <a:pt x="933" y="2282"/>
                </a:lnTo>
                <a:lnTo>
                  <a:pt x="933" y="2275"/>
                </a:lnTo>
                <a:lnTo>
                  <a:pt x="934" y="2268"/>
                </a:lnTo>
                <a:lnTo>
                  <a:pt x="939" y="2154"/>
                </a:lnTo>
                <a:lnTo>
                  <a:pt x="913" y="2147"/>
                </a:lnTo>
                <a:lnTo>
                  <a:pt x="885" y="2139"/>
                </a:lnTo>
                <a:lnTo>
                  <a:pt x="859" y="2129"/>
                </a:lnTo>
                <a:lnTo>
                  <a:pt x="832" y="2119"/>
                </a:lnTo>
                <a:lnTo>
                  <a:pt x="806" y="2109"/>
                </a:lnTo>
                <a:lnTo>
                  <a:pt x="781" y="2097"/>
                </a:lnTo>
                <a:lnTo>
                  <a:pt x="754" y="2085"/>
                </a:lnTo>
                <a:lnTo>
                  <a:pt x="729" y="2073"/>
                </a:lnTo>
                <a:lnTo>
                  <a:pt x="639" y="2155"/>
                </a:lnTo>
                <a:lnTo>
                  <a:pt x="635" y="2161"/>
                </a:lnTo>
                <a:lnTo>
                  <a:pt x="629" y="2166"/>
                </a:lnTo>
                <a:lnTo>
                  <a:pt x="618" y="2174"/>
                </a:lnTo>
                <a:lnTo>
                  <a:pt x="606" y="2180"/>
                </a:lnTo>
                <a:lnTo>
                  <a:pt x="594" y="2184"/>
                </a:lnTo>
                <a:lnTo>
                  <a:pt x="588" y="2185"/>
                </a:lnTo>
                <a:lnTo>
                  <a:pt x="582" y="2185"/>
                </a:lnTo>
                <a:lnTo>
                  <a:pt x="575" y="2185"/>
                </a:lnTo>
                <a:lnTo>
                  <a:pt x="569" y="2184"/>
                </a:lnTo>
                <a:lnTo>
                  <a:pt x="563" y="2182"/>
                </a:lnTo>
                <a:lnTo>
                  <a:pt x="557" y="2180"/>
                </a:lnTo>
                <a:lnTo>
                  <a:pt x="552" y="2177"/>
                </a:lnTo>
                <a:lnTo>
                  <a:pt x="547" y="2174"/>
                </a:lnTo>
                <a:lnTo>
                  <a:pt x="466" y="2109"/>
                </a:lnTo>
                <a:lnTo>
                  <a:pt x="461" y="2105"/>
                </a:lnTo>
                <a:lnTo>
                  <a:pt x="457" y="2101"/>
                </a:lnTo>
                <a:lnTo>
                  <a:pt x="454" y="2096"/>
                </a:lnTo>
                <a:lnTo>
                  <a:pt x="450" y="2090"/>
                </a:lnTo>
                <a:lnTo>
                  <a:pt x="448" y="2085"/>
                </a:lnTo>
                <a:lnTo>
                  <a:pt x="446" y="2079"/>
                </a:lnTo>
                <a:lnTo>
                  <a:pt x="445" y="2073"/>
                </a:lnTo>
                <a:lnTo>
                  <a:pt x="445" y="2066"/>
                </a:lnTo>
                <a:lnTo>
                  <a:pt x="446" y="2053"/>
                </a:lnTo>
                <a:lnTo>
                  <a:pt x="449" y="2040"/>
                </a:lnTo>
                <a:lnTo>
                  <a:pt x="455" y="2027"/>
                </a:lnTo>
                <a:lnTo>
                  <a:pt x="459" y="2021"/>
                </a:lnTo>
                <a:lnTo>
                  <a:pt x="463" y="2015"/>
                </a:lnTo>
                <a:lnTo>
                  <a:pt x="523" y="1926"/>
                </a:lnTo>
                <a:lnTo>
                  <a:pt x="496" y="1902"/>
                </a:lnTo>
                <a:lnTo>
                  <a:pt x="471" y="1875"/>
                </a:lnTo>
                <a:lnTo>
                  <a:pt x="446" y="1849"/>
                </a:lnTo>
                <a:lnTo>
                  <a:pt x="423" y="1822"/>
                </a:lnTo>
                <a:lnTo>
                  <a:pt x="395" y="1786"/>
                </a:lnTo>
                <a:lnTo>
                  <a:pt x="369" y="1749"/>
                </a:lnTo>
                <a:lnTo>
                  <a:pt x="274" y="1793"/>
                </a:lnTo>
                <a:lnTo>
                  <a:pt x="268" y="1797"/>
                </a:lnTo>
                <a:lnTo>
                  <a:pt x="260" y="1801"/>
                </a:lnTo>
                <a:lnTo>
                  <a:pt x="247" y="1805"/>
                </a:lnTo>
                <a:lnTo>
                  <a:pt x="234" y="1807"/>
                </a:lnTo>
                <a:lnTo>
                  <a:pt x="221" y="1807"/>
                </a:lnTo>
                <a:lnTo>
                  <a:pt x="215" y="1806"/>
                </a:lnTo>
                <a:lnTo>
                  <a:pt x="209" y="1805"/>
                </a:lnTo>
                <a:lnTo>
                  <a:pt x="203" y="1803"/>
                </a:lnTo>
                <a:lnTo>
                  <a:pt x="197" y="1800"/>
                </a:lnTo>
                <a:lnTo>
                  <a:pt x="192" y="1797"/>
                </a:lnTo>
                <a:lnTo>
                  <a:pt x="187" y="1793"/>
                </a:lnTo>
                <a:lnTo>
                  <a:pt x="183" y="1789"/>
                </a:lnTo>
                <a:lnTo>
                  <a:pt x="179" y="1784"/>
                </a:lnTo>
                <a:lnTo>
                  <a:pt x="121" y="1698"/>
                </a:lnTo>
                <a:lnTo>
                  <a:pt x="118" y="1693"/>
                </a:lnTo>
                <a:lnTo>
                  <a:pt x="116" y="1686"/>
                </a:lnTo>
                <a:lnTo>
                  <a:pt x="114" y="1680"/>
                </a:lnTo>
                <a:lnTo>
                  <a:pt x="113" y="1674"/>
                </a:lnTo>
                <a:lnTo>
                  <a:pt x="112" y="1668"/>
                </a:lnTo>
                <a:lnTo>
                  <a:pt x="113" y="1662"/>
                </a:lnTo>
                <a:lnTo>
                  <a:pt x="113" y="1656"/>
                </a:lnTo>
                <a:lnTo>
                  <a:pt x="115" y="1650"/>
                </a:lnTo>
                <a:lnTo>
                  <a:pt x="120" y="1638"/>
                </a:lnTo>
                <a:lnTo>
                  <a:pt x="127" y="1627"/>
                </a:lnTo>
                <a:lnTo>
                  <a:pt x="137" y="1615"/>
                </a:lnTo>
                <a:lnTo>
                  <a:pt x="142" y="1611"/>
                </a:lnTo>
                <a:lnTo>
                  <a:pt x="148" y="1606"/>
                </a:lnTo>
                <a:lnTo>
                  <a:pt x="253" y="1522"/>
                </a:lnTo>
                <a:lnTo>
                  <a:pt x="245" y="1495"/>
                </a:lnTo>
                <a:lnTo>
                  <a:pt x="237" y="1469"/>
                </a:lnTo>
                <a:lnTo>
                  <a:pt x="229" y="1443"/>
                </a:lnTo>
                <a:lnTo>
                  <a:pt x="223" y="1416"/>
                </a:lnTo>
                <a:lnTo>
                  <a:pt x="217" y="1390"/>
                </a:lnTo>
                <a:lnTo>
                  <a:pt x="212" y="1362"/>
                </a:lnTo>
                <a:lnTo>
                  <a:pt x="208" y="1336"/>
                </a:lnTo>
                <a:lnTo>
                  <a:pt x="204" y="1309"/>
                </a:lnTo>
                <a:lnTo>
                  <a:pt x="197" y="1310"/>
                </a:lnTo>
                <a:lnTo>
                  <a:pt x="191" y="1310"/>
                </a:lnTo>
                <a:lnTo>
                  <a:pt x="70" y="1284"/>
                </a:lnTo>
                <a:lnTo>
                  <a:pt x="62" y="1283"/>
                </a:lnTo>
                <a:lnTo>
                  <a:pt x="55" y="1282"/>
                </a:lnTo>
                <a:lnTo>
                  <a:pt x="42" y="1278"/>
                </a:lnTo>
                <a:lnTo>
                  <a:pt x="30" y="1272"/>
                </a:lnTo>
                <a:lnTo>
                  <a:pt x="20" y="1264"/>
                </a:lnTo>
                <a:lnTo>
                  <a:pt x="16" y="1260"/>
                </a:lnTo>
                <a:lnTo>
                  <a:pt x="12" y="1255"/>
                </a:lnTo>
                <a:lnTo>
                  <a:pt x="7" y="1250"/>
                </a:lnTo>
                <a:lnTo>
                  <a:pt x="5" y="1243"/>
                </a:lnTo>
                <a:lnTo>
                  <a:pt x="2" y="1238"/>
                </a:lnTo>
                <a:lnTo>
                  <a:pt x="1" y="1232"/>
                </a:lnTo>
                <a:lnTo>
                  <a:pt x="0" y="1226"/>
                </a:lnTo>
                <a:lnTo>
                  <a:pt x="0" y="1220"/>
                </a:lnTo>
                <a:lnTo>
                  <a:pt x="5" y="1116"/>
                </a:lnTo>
                <a:lnTo>
                  <a:pt x="6" y="1109"/>
                </a:lnTo>
                <a:lnTo>
                  <a:pt x="7" y="1104"/>
                </a:lnTo>
                <a:lnTo>
                  <a:pt x="11" y="1098"/>
                </a:lnTo>
                <a:lnTo>
                  <a:pt x="13" y="1093"/>
                </a:lnTo>
                <a:lnTo>
                  <a:pt x="16" y="1087"/>
                </a:lnTo>
                <a:lnTo>
                  <a:pt x="20" y="1083"/>
                </a:lnTo>
                <a:lnTo>
                  <a:pt x="25" y="1078"/>
                </a:lnTo>
                <a:lnTo>
                  <a:pt x="30" y="1074"/>
                </a:lnTo>
                <a:lnTo>
                  <a:pt x="40" y="1068"/>
                </a:lnTo>
                <a:lnTo>
                  <a:pt x="53" y="1063"/>
                </a:lnTo>
                <a:lnTo>
                  <a:pt x="67" y="1060"/>
                </a:lnTo>
                <a:lnTo>
                  <a:pt x="75" y="1059"/>
                </a:lnTo>
                <a:lnTo>
                  <a:pt x="82" y="1059"/>
                </a:lnTo>
                <a:lnTo>
                  <a:pt x="205" y="1056"/>
                </a:lnTo>
                <a:lnTo>
                  <a:pt x="210" y="1025"/>
                </a:lnTo>
                <a:lnTo>
                  <a:pt x="215" y="996"/>
                </a:lnTo>
                <a:lnTo>
                  <a:pt x="221" y="966"/>
                </a:lnTo>
                <a:lnTo>
                  <a:pt x="228" y="938"/>
                </a:lnTo>
                <a:lnTo>
                  <a:pt x="236" y="908"/>
                </a:lnTo>
                <a:lnTo>
                  <a:pt x="244" y="880"/>
                </a:lnTo>
                <a:lnTo>
                  <a:pt x="254" y="851"/>
                </a:lnTo>
                <a:lnTo>
                  <a:pt x="265" y="823"/>
                </a:lnTo>
                <a:lnTo>
                  <a:pt x="185" y="758"/>
                </a:lnTo>
                <a:lnTo>
                  <a:pt x="179" y="754"/>
                </a:lnTo>
                <a:lnTo>
                  <a:pt x="173" y="750"/>
                </a:lnTo>
                <a:lnTo>
                  <a:pt x="163" y="740"/>
                </a:lnTo>
                <a:lnTo>
                  <a:pt x="155" y="728"/>
                </a:lnTo>
                <a:lnTo>
                  <a:pt x="150" y="716"/>
                </a:lnTo>
                <a:lnTo>
                  <a:pt x="148" y="710"/>
                </a:lnTo>
                <a:lnTo>
                  <a:pt x="147" y="704"/>
                </a:lnTo>
                <a:lnTo>
                  <a:pt x="146" y="698"/>
                </a:lnTo>
                <a:lnTo>
                  <a:pt x="146" y="692"/>
                </a:lnTo>
                <a:lnTo>
                  <a:pt x="147" y="686"/>
                </a:lnTo>
                <a:lnTo>
                  <a:pt x="148" y="680"/>
                </a:lnTo>
                <a:lnTo>
                  <a:pt x="150" y="675"/>
                </a:lnTo>
                <a:lnTo>
                  <a:pt x="153" y="668"/>
                </a:lnTo>
                <a:lnTo>
                  <a:pt x="206" y="579"/>
                </a:lnTo>
                <a:lnTo>
                  <a:pt x="209" y="574"/>
                </a:lnTo>
                <a:lnTo>
                  <a:pt x="213" y="569"/>
                </a:lnTo>
                <a:lnTo>
                  <a:pt x="217" y="565"/>
                </a:lnTo>
                <a:lnTo>
                  <a:pt x="222" y="562"/>
                </a:lnTo>
                <a:lnTo>
                  <a:pt x="228" y="559"/>
                </a:lnTo>
                <a:lnTo>
                  <a:pt x="233" y="556"/>
                </a:lnTo>
                <a:lnTo>
                  <a:pt x="239" y="554"/>
                </a:lnTo>
                <a:lnTo>
                  <a:pt x="245" y="553"/>
                </a:lnTo>
                <a:lnTo>
                  <a:pt x="258" y="552"/>
                </a:lnTo>
                <a:lnTo>
                  <a:pt x="272" y="553"/>
                </a:lnTo>
                <a:lnTo>
                  <a:pt x="286" y="557"/>
                </a:lnTo>
                <a:lnTo>
                  <a:pt x="292" y="560"/>
                </a:lnTo>
                <a:lnTo>
                  <a:pt x="299" y="563"/>
                </a:lnTo>
                <a:lnTo>
                  <a:pt x="383" y="603"/>
                </a:lnTo>
                <a:lnTo>
                  <a:pt x="402" y="579"/>
                </a:lnTo>
                <a:lnTo>
                  <a:pt x="420" y="556"/>
                </a:lnTo>
                <a:lnTo>
                  <a:pt x="439" y="532"/>
                </a:lnTo>
                <a:lnTo>
                  <a:pt x="461" y="509"/>
                </a:lnTo>
                <a:lnTo>
                  <a:pt x="481" y="487"/>
                </a:lnTo>
                <a:lnTo>
                  <a:pt x="503" y="465"/>
                </a:lnTo>
                <a:lnTo>
                  <a:pt x="527" y="444"/>
                </a:lnTo>
                <a:lnTo>
                  <a:pt x="550" y="423"/>
                </a:lnTo>
                <a:lnTo>
                  <a:pt x="496" y="339"/>
                </a:lnTo>
                <a:lnTo>
                  <a:pt x="492" y="334"/>
                </a:lnTo>
                <a:lnTo>
                  <a:pt x="487" y="328"/>
                </a:lnTo>
                <a:lnTo>
                  <a:pt x="481" y="315"/>
                </a:lnTo>
                <a:lnTo>
                  <a:pt x="477" y="303"/>
                </a:lnTo>
                <a:lnTo>
                  <a:pt x="476" y="289"/>
                </a:lnTo>
                <a:lnTo>
                  <a:pt x="476" y="283"/>
                </a:lnTo>
                <a:lnTo>
                  <a:pt x="476" y="276"/>
                </a:lnTo>
                <a:lnTo>
                  <a:pt x="478" y="270"/>
                </a:lnTo>
                <a:lnTo>
                  <a:pt x="480" y="265"/>
                </a:lnTo>
                <a:lnTo>
                  <a:pt x="482" y="259"/>
                </a:lnTo>
                <a:lnTo>
                  <a:pt x="485" y="254"/>
                </a:lnTo>
                <a:lnTo>
                  <a:pt x="489" y="249"/>
                </a:lnTo>
                <a:lnTo>
                  <a:pt x="493" y="245"/>
                </a:lnTo>
                <a:lnTo>
                  <a:pt x="571" y="176"/>
                </a:lnTo>
                <a:lnTo>
                  <a:pt x="575" y="172"/>
                </a:lnTo>
                <a:lnTo>
                  <a:pt x="581" y="169"/>
                </a:lnTo>
                <a:lnTo>
                  <a:pt x="587" y="167"/>
                </a:lnTo>
                <a:lnTo>
                  <a:pt x="593" y="165"/>
                </a:lnTo>
                <a:lnTo>
                  <a:pt x="599" y="162"/>
                </a:lnTo>
                <a:lnTo>
                  <a:pt x="605" y="162"/>
                </a:lnTo>
                <a:lnTo>
                  <a:pt x="611" y="162"/>
                </a:lnTo>
                <a:lnTo>
                  <a:pt x="617" y="162"/>
                </a:lnTo>
                <a:lnTo>
                  <a:pt x="630" y="167"/>
                </a:lnTo>
                <a:lnTo>
                  <a:pt x="642" y="172"/>
                </a:lnTo>
                <a:lnTo>
                  <a:pt x="654" y="180"/>
                </a:lnTo>
                <a:lnTo>
                  <a:pt x="660" y="184"/>
                </a:lnTo>
                <a:lnTo>
                  <a:pt x="665" y="190"/>
                </a:lnTo>
                <a:close/>
                <a:moveTo>
                  <a:pt x="1034" y="997"/>
                </a:moveTo>
                <a:lnTo>
                  <a:pt x="1034" y="997"/>
                </a:lnTo>
                <a:lnTo>
                  <a:pt x="1024" y="1006"/>
                </a:lnTo>
                <a:lnTo>
                  <a:pt x="1014" y="1015"/>
                </a:lnTo>
                <a:lnTo>
                  <a:pt x="1006" y="1024"/>
                </a:lnTo>
                <a:lnTo>
                  <a:pt x="997" y="1034"/>
                </a:lnTo>
                <a:lnTo>
                  <a:pt x="990" y="1043"/>
                </a:lnTo>
                <a:lnTo>
                  <a:pt x="983" y="1055"/>
                </a:lnTo>
                <a:lnTo>
                  <a:pt x="976" y="1065"/>
                </a:lnTo>
                <a:lnTo>
                  <a:pt x="970" y="1076"/>
                </a:lnTo>
                <a:lnTo>
                  <a:pt x="959" y="1098"/>
                </a:lnTo>
                <a:lnTo>
                  <a:pt x="951" y="1122"/>
                </a:lnTo>
                <a:lnTo>
                  <a:pt x="945" y="1145"/>
                </a:lnTo>
                <a:lnTo>
                  <a:pt x="942" y="1169"/>
                </a:lnTo>
                <a:lnTo>
                  <a:pt x="940" y="1194"/>
                </a:lnTo>
                <a:lnTo>
                  <a:pt x="941" y="1218"/>
                </a:lnTo>
                <a:lnTo>
                  <a:pt x="945" y="1242"/>
                </a:lnTo>
                <a:lnTo>
                  <a:pt x="951" y="1267"/>
                </a:lnTo>
                <a:lnTo>
                  <a:pt x="954" y="1279"/>
                </a:lnTo>
                <a:lnTo>
                  <a:pt x="959" y="1290"/>
                </a:lnTo>
                <a:lnTo>
                  <a:pt x="965" y="1302"/>
                </a:lnTo>
                <a:lnTo>
                  <a:pt x="970" y="1314"/>
                </a:lnTo>
                <a:lnTo>
                  <a:pt x="976" y="1325"/>
                </a:lnTo>
                <a:lnTo>
                  <a:pt x="983" y="1336"/>
                </a:lnTo>
                <a:lnTo>
                  <a:pt x="990" y="1346"/>
                </a:lnTo>
                <a:lnTo>
                  <a:pt x="998" y="1356"/>
                </a:lnTo>
                <a:lnTo>
                  <a:pt x="1007" y="1366"/>
                </a:lnTo>
                <a:lnTo>
                  <a:pt x="1016" y="1376"/>
                </a:lnTo>
                <a:lnTo>
                  <a:pt x="1025" y="1385"/>
                </a:lnTo>
                <a:lnTo>
                  <a:pt x="1035" y="1393"/>
                </a:lnTo>
                <a:lnTo>
                  <a:pt x="1045" y="1401"/>
                </a:lnTo>
                <a:lnTo>
                  <a:pt x="1055" y="1408"/>
                </a:lnTo>
                <a:lnTo>
                  <a:pt x="1066" y="1414"/>
                </a:lnTo>
                <a:lnTo>
                  <a:pt x="1077" y="1420"/>
                </a:lnTo>
                <a:lnTo>
                  <a:pt x="1100" y="1431"/>
                </a:lnTo>
                <a:lnTo>
                  <a:pt x="1123" y="1440"/>
                </a:lnTo>
                <a:lnTo>
                  <a:pt x="1146" y="1446"/>
                </a:lnTo>
                <a:lnTo>
                  <a:pt x="1171" y="1449"/>
                </a:lnTo>
                <a:lnTo>
                  <a:pt x="1195" y="1450"/>
                </a:lnTo>
                <a:lnTo>
                  <a:pt x="1220" y="1449"/>
                </a:lnTo>
                <a:lnTo>
                  <a:pt x="1244" y="1446"/>
                </a:lnTo>
                <a:lnTo>
                  <a:pt x="1268" y="1440"/>
                </a:lnTo>
                <a:lnTo>
                  <a:pt x="1281" y="1436"/>
                </a:lnTo>
                <a:lnTo>
                  <a:pt x="1292" y="1431"/>
                </a:lnTo>
                <a:lnTo>
                  <a:pt x="1303" y="1426"/>
                </a:lnTo>
                <a:lnTo>
                  <a:pt x="1315" y="1421"/>
                </a:lnTo>
                <a:lnTo>
                  <a:pt x="1326" y="1414"/>
                </a:lnTo>
                <a:lnTo>
                  <a:pt x="1336" y="1408"/>
                </a:lnTo>
                <a:lnTo>
                  <a:pt x="1348" y="1400"/>
                </a:lnTo>
                <a:lnTo>
                  <a:pt x="1358" y="1392"/>
                </a:lnTo>
                <a:lnTo>
                  <a:pt x="1368" y="1384"/>
                </a:lnTo>
                <a:lnTo>
                  <a:pt x="1377" y="1375"/>
                </a:lnTo>
                <a:lnTo>
                  <a:pt x="1386" y="1365"/>
                </a:lnTo>
                <a:lnTo>
                  <a:pt x="1394" y="1355"/>
                </a:lnTo>
                <a:lnTo>
                  <a:pt x="1402" y="1345"/>
                </a:lnTo>
                <a:lnTo>
                  <a:pt x="1410" y="1335"/>
                </a:lnTo>
                <a:lnTo>
                  <a:pt x="1416" y="1325"/>
                </a:lnTo>
                <a:lnTo>
                  <a:pt x="1422" y="1314"/>
                </a:lnTo>
                <a:lnTo>
                  <a:pt x="1433" y="1291"/>
                </a:lnTo>
                <a:lnTo>
                  <a:pt x="1441" y="1268"/>
                </a:lnTo>
                <a:lnTo>
                  <a:pt x="1446" y="1245"/>
                </a:lnTo>
                <a:lnTo>
                  <a:pt x="1450" y="1220"/>
                </a:lnTo>
                <a:lnTo>
                  <a:pt x="1451" y="1196"/>
                </a:lnTo>
                <a:lnTo>
                  <a:pt x="1450" y="1171"/>
                </a:lnTo>
                <a:lnTo>
                  <a:pt x="1447" y="1147"/>
                </a:lnTo>
                <a:lnTo>
                  <a:pt x="1441" y="1123"/>
                </a:lnTo>
                <a:lnTo>
                  <a:pt x="1437" y="1110"/>
                </a:lnTo>
                <a:lnTo>
                  <a:pt x="1433" y="1099"/>
                </a:lnTo>
                <a:lnTo>
                  <a:pt x="1428" y="1087"/>
                </a:lnTo>
                <a:lnTo>
                  <a:pt x="1422" y="1076"/>
                </a:lnTo>
                <a:lnTo>
                  <a:pt x="1416" y="1065"/>
                </a:lnTo>
                <a:lnTo>
                  <a:pt x="1409" y="1054"/>
                </a:lnTo>
                <a:lnTo>
                  <a:pt x="1401" y="1043"/>
                </a:lnTo>
                <a:lnTo>
                  <a:pt x="1393" y="1033"/>
                </a:lnTo>
                <a:lnTo>
                  <a:pt x="1385" y="1023"/>
                </a:lnTo>
                <a:lnTo>
                  <a:pt x="1376" y="1014"/>
                </a:lnTo>
                <a:lnTo>
                  <a:pt x="1367" y="1005"/>
                </a:lnTo>
                <a:lnTo>
                  <a:pt x="1357" y="997"/>
                </a:lnTo>
                <a:lnTo>
                  <a:pt x="1347" y="988"/>
                </a:lnTo>
                <a:lnTo>
                  <a:pt x="1336" y="981"/>
                </a:lnTo>
                <a:lnTo>
                  <a:pt x="1326" y="974"/>
                </a:lnTo>
                <a:lnTo>
                  <a:pt x="1315" y="968"/>
                </a:lnTo>
                <a:lnTo>
                  <a:pt x="1293" y="958"/>
                </a:lnTo>
                <a:lnTo>
                  <a:pt x="1269" y="950"/>
                </a:lnTo>
                <a:lnTo>
                  <a:pt x="1245" y="944"/>
                </a:lnTo>
                <a:lnTo>
                  <a:pt x="1222" y="941"/>
                </a:lnTo>
                <a:lnTo>
                  <a:pt x="1196" y="940"/>
                </a:lnTo>
                <a:lnTo>
                  <a:pt x="1172" y="941"/>
                </a:lnTo>
                <a:lnTo>
                  <a:pt x="1147" y="944"/>
                </a:lnTo>
                <a:lnTo>
                  <a:pt x="1124" y="950"/>
                </a:lnTo>
                <a:lnTo>
                  <a:pt x="1112" y="954"/>
                </a:lnTo>
                <a:lnTo>
                  <a:pt x="1100" y="958"/>
                </a:lnTo>
                <a:lnTo>
                  <a:pt x="1088" y="963"/>
                </a:lnTo>
                <a:lnTo>
                  <a:pt x="1077" y="968"/>
                </a:lnTo>
                <a:lnTo>
                  <a:pt x="1066" y="974"/>
                </a:lnTo>
                <a:lnTo>
                  <a:pt x="1055" y="981"/>
                </a:lnTo>
                <a:lnTo>
                  <a:pt x="1045" y="989"/>
                </a:lnTo>
                <a:lnTo>
                  <a:pt x="1034" y="997"/>
                </a:lnTo>
                <a:close/>
                <a:moveTo>
                  <a:pt x="1752" y="1586"/>
                </a:moveTo>
                <a:lnTo>
                  <a:pt x="1507" y="1386"/>
                </a:lnTo>
                <a:lnTo>
                  <a:pt x="1497" y="1404"/>
                </a:lnTo>
                <a:lnTo>
                  <a:pt x="1486" y="1421"/>
                </a:lnTo>
                <a:lnTo>
                  <a:pt x="1474" y="1437"/>
                </a:lnTo>
                <a:lnTo>
                  <a:pt x="1460" y="1450"/>
                </a:lnTo>
                <a:lnTo>
                  <a:pt x="1447" y="1462"/>
                </a:lnTo>
                <a:lnTo>
                  <a:pt x="1434" y="1472"/>
                </a:lnTo>
                <a:lnTo>
                  <a:pt x="1421" y="1481"/>
                </a:lnTo>
                <a:lnTo>
                  <a:pt x="1409" y="1489"/>
                </a:lnTo>
                <a:lnTo>
                  <a:pt x="1396" y="1496"/>
                </a:lnTo>
                <a:lnTo>
                  <a:pt x="1385" y="1502"/>
                </a:lnTo>
                <a:lnTo>
                  <a:pt x="1366" y="1510"/>
                </a:lnTo>
                <a:lnTo>
                  <a:pt x="1353" y="1515"/>
                </a:lnTo>
                <a:lnTo>
                  <a:pt x="1349" y="1516"/>
                </a:lnTo>
                <a:lnTo>
                  <a:pt x="1496" y="1796"/>
                </a:lnTo>
                <a:lnTo>
                  <a:pt x="1511" y="1790"/>
                </a:lnTo>
                <a:lnTo>
                  <a:pt x="1525" y="1785"/>
                </a:lnTo>
                <a:lnTo>
                  <a:pt x="1553" y="1772"/>
                </a:lnTo>
                <a:lnTo>
                  <a:pt x="1579" y="1757"/>
                </a:lnTo>
                <a:lnTo>
                  <a:pt x="1604" y="1740"/>
                </a:lnTo>
                <a:lnTo>
                  <a:pt x="1626" y="1723"/>
                </a:lnTo>
                <a:lnTo>
                  <a:pt x="1647" y="1706"/>
                </a:lnTo>
                <a:lnTo>
                  <a:pt x="1667" y="1688"/>
                </a:lnTo>
                <a:lnTo>
                  <a:pt x="1684" y="1671"/>
                </a:lnTo>
                <a:lnTo>
                  <a:pt x="1699" y="1654"/>
                </a:lnTo>
                <a:lnTo>
                  <a:pt x="1713" y="1639"/>
                </a:lnTo>
                <a:lnTo>
                  <a:pt x="1735" y="1611"/>
                </a:lnTo>
                <a:lnTo>
                  <a:pt x="1748" y="1593"/>
                </a:lnTo>
                <a:lnTo>
                  <a:pt x="1752" y="1586"/>
                </a:lnTo>
                <a:close/>
                <a:moveTo>
                  <a:pt x="1601" y="656"/>
                </a:moveTo>
                <a:lnTo>
                  <a:pt x="1400" y="902"/>
                </a:lnTo>
                <a:lnTo>
                  <a:pt x="1419" y="912"/>
                </a:lnTo>
                <a:lnTo>
                  <a:pt x="1436" y="923"/>
                </a:lnTo>
                <a:lnTo>
                  <a:pt x="1450" y="936"/>
                </a:lnTo>
                <a:lnTo>
                  <a:pt x="1464" y="948"/>
                </a:lnTo>
                <a:lnTo>
                  <a:pt x="1477" y="961"/>
                </a:lnTo>
                <a:lnTo>
                  <a:pt x="1487" y="974"/>
                </a:lnTo>
                <a:lnTo>
                  <a:pt x="1496" y="987"/>
                </a:lnTo>
                <a:lnTo>
                  <a:pt x="1504" y="1001"/>
                </a:lnTo>
                <a:lnTo>
                  <a:pt x="1511" y="1013"/>
                </a:lnTo>
                <a:lnTo>
                  <a:pt x="1516" y="1024"/>
                </a:lnTo>
                <a:lnTo>
                  <a:pt x="1524" y="1043"/>
                </a:lnTo>
                <a:lnTo>
                  <a:pt x="1528" y="1056"/>
                </a:lnTo>
                <a:lnTo>
                  <a:pt x="1530" y="1061"/>
                </a:lnTo>
                <a:lnTo>
                  <a:pt x="1810" y="912"/>
                </a:lnTo>
                <a:lnTo>
                  <a:pt x="1805" y="898"/>
                </a:lnTo>
                <a:lnTo>
                  <a:pt x="1799" y="884"/>
                </a:lnTo>
                <a:lnTo>
                  <a:pt x="1785" y="855"/>
                </a:lnTo>
                <a:lnTo>
                  <a:pt x="1771" y="830"/>
                </a:lnTo>
                <a:lnTo>
                  <a:pt x="1755" y="806"/>
                </a:lnTo>
                <a:lnTo>
                  <a:pt x="1738" y="783"/>
                </a:lnTo>
                <a:lnTo>
                  <a:pt x="1720" y="762"/>
                </a:lnTo>
                <a:lnTo>
                  <a:pt x="1703" y="743"/>
                </a:lnTo>
                <a:lnTo>
                  <a:pt x="1685" y="725"/>
                </a:lnTo>
                <a:lnTo>
                  <a:pt x="1669" y="709"/>
                </a:lnTo>
                <a:lnTo>
                  <a:pt x="1652" y="696"/>
                </a:lnTo>
                <a:lnTo>
                  <a:pt x="1626" y="675"/>
                </a:lnTo>
                <a:lnTo>
                  <a:pt x="1608" y="661"/>
                </a:lnTo>
                <a:lnTo>
                  <a:pt x="1601" y="656"/>
                </a:lnTo>
                <a:close/>
                <a:moveTo>
                  <a:pt x="794" y="1745"/>
                </a:moveTo>
                <a:lnTo>
                  <a:pt x="994" y="1500"/>
                </a:lnTo>
                <a:lnTo>
                  <a:pt x="976" y="1489"/>
                </a:lnTo>
                <a:lnTo>
                  <a:pt x="959" y="1478"/>
                </a:lnTo>
                <a:lnTo>
                  <a:pt x="944" y="1466"/>
                </a:lnTo>
                <a:lnTo>
                  <a:pt x="930" y="1453"/>
                </a:lnTo>
                <a:lnTo>
                  <a:pt x="919" y="1441"/>
                </a:lnTo>
                <a:lnTo>
                  <a:pt x="908" y="1427"/>
                </a:lnTo>
                <a:lnTo>
                  <a:pt x="898" y="1414"/>
                </a:lnTo>
                <a:lnTo>
                  <a:pt x="890" y="1401"/>
                </a:lnTo>
                <a:lnTo>
                  <a:pt x="884" y="1389"/>
                </a:lnTo>
                <a:lnTo>
                  <a:pt x="878" y="1378"/>
                </a:lnTo>
                <a:lnTo>
                  <a:pt x="870" y="1358"/>
                </a:lnTo>
                <a:lnTo>
                  <a:pt x="866" y="1346"/>
                </a:lnTo>
                <a:lnTo>
                  <a:pt x="865" y="1341"/>
                </a:lnTo>
                <a:lnTo>
                  <a:pt x="585" y="1489"/>
                </a:lnTo>
                <a:lnTo>
                  <a:pt x="590" y="1504"/>
                </a:lnTo>
                <a:lnTo>
                  <a:pt x="596" y="1518"/>
                </a:lnTo>
                <a:lnTo>
                  <a:pt x="609" y="1545"/>
                </a:lnTo>
                <a:lnTo>
                  <a:pt x="623" y="1572"/>
                </a:lnTo>
                <a:lnTo>
                  <a:pt x="639" y="1596"/>
                </a:lnTo>
                <a:lnTo>
                  <a:pt x="657" y="1618"/>
                </a:lnTo>
                <a:lnTo>
                  <a:pt x="674" y="1640"/>
                </a:lnTo>
                <a:lnTo>
                  <a:pt x="692" y="1659"/>
                </a:lnTo>
                <a:lnTo>
                  <a:pt x="710" y="1676"/>
                </a:lnTo>
                <a:lnTo>
                  <a:pt x="726" y="1692"/>
                </a:lnTo>
                <a:lnTo>
                  <a:pt x="742" y="1706"/>
                </a:lnTo>
                <a:lnTo>
                  <a:pt x="768" y="1727"/>
                </a:lnTo>
                <a:lnTo>
                  <a:pt x="787" y="1740"/>
                </a:lnTo>
                <a:lnTo>
                  <a:pt x="794" y="1745"/>
                </a:lnTo>
                <a:close/>
                <a:moveTo>
                  <a:pt x="666" y="782"/>
                </a:moveTo>
                <a:lnTo>
                  <a:pt x="911" y="982"/>
                </a:lnTo>
                <a:lnTo>
                  <a:pt x="921" y="964"/>
                </a:lnTo>
                <a:lnTo>
                  <a:pt x="932" y="947"/>
                </a:lnTo>
                <a:lnTo>
                  <a:pt x="944" y="932"/>
                </a:lnTo>
                <a:lnTo>
                  <a:pt x="957" y="918"/>
                </a:lnTo>
                <a:lnTo>
                  <a:pt x="971" y="906"/>
                </a:lnTo>
                <a:lnTo>
                  <a:pt x="984" y="895"/>
                </a:lnTo>
                <a:lnTo>
                  <a:pt x="997" y="886"/>
                </a:lnTo>
                <a:lnTo>
                  <a:pt x="1009" y="879"/>
                </a:lnTo>
                <a:lnTo>
                  <a:pt x="1021" y="872"/>
                </a:lnTo>
                <a:lnTo>
                  <a:pt x="1033" y="866"/>
                </a:lnTo>
                <a:lnTo>
                  <a:pt x="1052" y="858"/>
                </a:lnTo>
                <a:lnTo>
                  <a:pt x="1065" y="853"/>
                </a:lnTo>
                <a:lnTo>
                  <a:pt x="1069" y="852"/>
                </a:lnTo>
                <a:lnTo>
                  <a:pt x="921" y="572"/>
                </a:lnTo>
                <a:lnTo>
                  <a:pt x="907" y="577"/>
                </a:lnTo>
                <a:lnTo>
                  <a:pt x="892" y="583"/>
                </a:lnTo>
                <a:lnTo>
                  <a:pt x="865" y="596"/>
                </a:lnTo>
                <a:lnTo>
                  <a:pt x="839" y="612"/>
                </a:lnTo>
                <a:lnTo>
                  <a:pt x="814" y="628"/>
                </a:lnTo>
                <a:lnTo>
                  <a:pt x="792" y="644"/>
                </a:lnTo>
                <a:lnTo>
                  <a:pt x="770" y="662"/>
                </a:lnTo>
                <a:lnTo>
                  <a:pt x="751" y="680"/>
                </a:lnTo>
                <a:lnTo>
                  <a:pt x="734" y="697"/>
                </a:lnTo>
                <a:lnTo>
                  <a:pt x="719" y="714"/>
                </a:lnTo>
                <a:lnTo>
                  <a:pt x="704" y="729"/>
                </a:lnTo>
                <a:lnTo>
                  <a:pt x="683" y="757"/>
                </a:lnTo>
                <a:lnTo>
                  <a:pt x="670" y="775"/>
                </a:lnTo>
                <a:lnTo>
                  <a:pt x="666" y="78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144" name="Freeform 7"/>
          <p:cNvSpPr>
            <a:spLocks noEditPoints="1"/>
          </p:cNvSpPr>
          <p:nvPr/>
        </p:nvSpPr>
        <p:spPr bwMode="auto">
          <a:xfrm>
            <a:off x="9150605" y="3883253"/>
            <a:ext cx="856625" cy="867311"/>
          </a:xfrm>
          <a:custGeom>
            <a:avLst/>
            <a:gdLst>
              <a:gd name="T0" fmla="*/ 608013 w 4008"/>
              <a:gd name="T1" fmla="*/ 379506 h 4057"/>
              <a:gd name="T2" fmla="*/ 769938 w 4008"/>
              <a:gd name="T3" fmla="*/ 285027 h 4057"/>
              <a:gd name="T4" fmla="*/ 954088 w 4008"/>
              <a:gd name="T5" fmla="*/ 159583 h 4057"/>
              <a:gd name="T6" fmla="*/ 1132681 w 4008"/>
              <a:gd name="T7" fmla="*/ 114328 h 4057"/>
              <a:gd name="T8" fmla="*/ 1334294 w 4008"/>
              <a:gd name="T9" fmla="*/ 46049 h 4057"/>
              <a:gd name="T10" fmla="*/ 1520031 w 4008"/>
              <a:gd name="T11" fmla="*/ 26994 h 4057"/>
              <a:gd name="T12" fmla="*/ 1730375 w 4008"/>
              <a:gd name="T13" fmla="*/ 42079 h 4057"/>
              <a:gd name="T14" fmla="*/ 1916906 w 4008"/>
              <a:gd name="T15" fmla="*/ 42079 h 4057"/>
              <a:gd name="T16" fmla="*/ 2123281 w 4008"/>
              <a:gd name="T17" fmla="*/ 156407 h 4057"/>
              <a:gd name="T18" fmla="*/ 2301875 w 4008"/>
              <a:gd name="T19" fmla="*/ 180226 h 4057"/>
              <a:gd name="T20" fmla="*/ 2414588 w 4008"/>
              <a:gd name="T21" fmla="*/ 412058 h 4057"/>
              <a:gd name="T22" fmla="*/ 2634456 w 4008"/>
              <a:gd name="T23" fmla="*/ 400149 h 4057"/>
              <a:gd name="T24" fmla="*/ 2759869 w 4008"/>
              <a:gd name="T25" fmla="*/ 610544 h 4057"/>
              <a:gd name="T26" fmla="*/ 2907506 w 4008"/>
              <a:gd name="T27" fmla="*/ 714551 h 4057"/>
              <a:gd name="T28" fmla="*/ 3000375 w 4008"/>
              <a:gd name="T29" fmla="*/ 963850 h 4057"/>
              <a:gd name="T30" fmla="*/ 3096419 w 4008"/>
              <a:gd name="T31" fmla="*/ 1116288 h 4057"/>
              <a:gd name="T32" fmla="*/ 3110706 w 4008"/>
              <a:gd name="T33" fmla="*/ 1311598 h 4057"/>
              <a:gd name="T34" fmla="*/ 3175000 w 4008"/>
              <a:gd name="T35" fmla="*/ 1483885 h 4057"/>
              <a:gd name="T36" fmla="*/ 3131344 w 4008"/>
              <a:gd name="T37" fmla="*/ 1734772 h 4057"/>
              <a:gd name="T38" fmla="*/ 3151981 w 4008"/>
              <a:gd name="T39" fmla="*/ 1918967 h 4057"/>
              <a:gd name="T40" fmla="*/ 3044031 w 4008"/>
              <a:gd name="T41" fmla="*/ 2143654 h 4057"/>
              <a:gd name="T42" fmla="*/ 3005138 w 4008"/>
              <a:gd name="T43" fmla="*/ 2324673 h 4057"/>
              <a:gd name="T44" fmla="*/ 2866231 w 4008"/>
              <a:gd name="T45" fmla="*/ 2496959 h 4057"/>
              <a:gd name="T46" fmla="*/ 2770188 w 4008"/>
              <a:gd name="T47" fmla="*/ 2657337 h 4057"/>
              <a:gd name="T48" fmla="*/ 2597944 w 4008"/>
              <a:gd name="T49" fmla="*/ 2821683 h 4057"/>
              <a:gd name="T50" fmla="*/ 2463006 w 4008"/>
              <a:gd name="T51" fmla="*/ 2949509 h 4057"/>
              <a:gd name="T52" fmla="*/ 2242344 w 4008"/>
              <a:gd name="T53" fmla="*/ 3024139 h 4057"/>
              <a:gd name="T54" fmla="*/ 2105819 w 4008"/>
              <a:gd name="T55" fmla="*/ 3135292 h 4057"/>
              <a:gd name="T56" fmla="*/ 1847056 w 4008"/>
              <a:gd name="T57" fmla="*/ 3032873 h 4057"/>
              <a:gd name="T58" fmla="*/ 1742281 w 4008"/>
              <a:gd name="T59" fmla="*/ 3218656 h 4057"/>
              <a:gd name="T60" fmla="*/ 1648619 w 4008"/>
              <a:gd name="T61" fmla="*/ 3053515 h 4057"/>
              <a:gd name="T62" fmla="*/ 1415256 w 4008"/>
              <a:gd name="T63" fmla="*/ 3200395 h 4057"/>
              <a:gd name="T64" fmla="*/ 1250950 w 4008"/>
              <a:gd name="T65" fmla="*/ 3125765 h 4057"/>
              <a:gd name="T66" fmla="*/ 1016000 w 4008"/>
              <a:gd name="T67" fmla="*/ 3083685 h 4057"/>
              <a:gd name="T68" fmla="*/ 865981 w 4008"/>
              <a:gd name="T69" fmla="*/ 2979678 h 4057"/>
              <a:gd name="T70" fmla="*/ 644525 w 4008"/>
              <a:gd name="T71" fmla="*/ 2872496 h 4057"/>
              <a:gd name="T72" fmla="*/ 550069 w 4008"/>
              <a:gd name="T73" fmla="*/ 2715295 h 4057"/>
              <a:gd name="T74" fmla="*/ 350838 w 4008"/>
              <a:gd name="T75" fmla="*/ 2582706 h 4057"/>
              <a:gd name="T76" fmla="*/ 359569 w 4008"/>
              <a:gd name="T77" fmla="*/ 2361195 h 4057"/>
              <a:gd name="T78" fmla="*/ 130175 w 4008"/>
              <a:gd name="T79" fmla="*/ 2211933 h 4057"/>
              <a:gd name="T80" fmla="*/ 203994 w 4008"/>
              <a:gd name="T81" fmla="*/ 2005507 h 4057"/>
              <a:gd name="T82" fmla="*/ 22225 w 4008"/>
              <a:gd name="T83" fmla="*/ 1819724 h 4057"/>
              <a:gd name="T84" fmla="*/ 141288 w 4008"/>
              <a:gd name="T85" fmla="*/ 1633940 h 4057"/>
              <a:gd name="T86" fmla="*/ 12700 w 4008"/>
              <a:gd name="T87" fmla="*/ 1415605 h 4057"/>
              <a:gd name="T88" fmla="*/ 82550 w 4008"/>
              <a:gd name="T89" fmla="*/ 1248083 h 4057"/>
              <a:gd name="T90" fmla="*/ 121444 w 4008"/>
              <a:gd name="T91" fmla="*/ 1028954 h 4057"/>
              <a:gd name="T92" fmla="*/ 223838 w 4008"/>
              <a:gd name="T93" fmla="*/ 873340 h 4057"/>
              <a:gd name="T94" fmla="*/ 307181 w 4008"/>
              <a:gd name="T95" fmla="*/ 674854 h 4057"/>
              <a:gd name="T96" fmla="*/ 430213 w 4008"/>
              <a:gd name="T97" fmla="*/ 535119 h 4057"/>
              <a:gd name="T98" fmla="*/ 1311275 w 4008"/>
              <a:gd name="T99" fmla="*/ 1560103 h 4057"/>
              <a:gd name="T100" fmla="*/ 1430338 w 4008"/>
              <a:gd name="T101" fmla="*/ 1826869 h 4057"/>
              <a:gd name="T102" fmla="*/ 1727994 w 4008"/>
              <a:gd name="T103" fmla="*/ 1855451 h 4057"/>
              <a:gd name="T104" fmla="*/ 1897063 w 4008"/>
              <a:gd name="T105" fmla="*/ 1618061 h 4057"/>
              <a:gd name="T106" fmla="*/ 1778000 w 4008"/>
              <a:gd name="T107" fmla="*/ 1350502 h 4057"/>
              <a:gd name="T108" fmla="*/ 1480344 w 4008"/>
              <a:gd name="T109" fmla="*/ 1321920 h 4057"/>
              <a:gd name="T110" fmla="*/ 1847850 w 4008"/>
              <a:gd name="T111" fmla="*/ 1978513 h 4057"/>
              <a:gd name="T112" fmla="*/ 2281238 w 4008"/>
              <a:gd name="T113" fmla="*/ 2134126 h 4057"/>
              <a:gd name="T114" fmla="*/ 2025650 w 4008"/>
              <a:gd name="T115" fmla="*/ 1392581 h 4057"/>
              <a:gd name="T116" fmla="*/ 2131219 w 4008"/>
              <a:gd name="T117" fmla="*/ 905892 h 4057"/>
              <a:gd name="T118" fmla="*/ 1184275 w 4008"/>
              <a:gd name="T119" fmla="*/ 1772881 h 4057"/>
              <a:gd name="T120" fmla="*/ 1093788 w 4008"/>
              <a:gd name="T121" fmla="*/ 2288152 h 4057"/>
              <a:gd name="T122" fmla="*/ 1257300 w 4008"/>
              <a:gd name="T123" fmla="*/ 792358 h 405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008"/>
              <a:gd name="T187" fmla="*/ 0 h 4057"/>
              <a:gd name="T188" fmla="*/ 4008 w 4008"/>
              <a:gd name="T189" fmla="*/ 4057 h 405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008" h="4057">
                <a:moveTo>
                  <a:pt x="562" y="683"/>
                </a:moveTo>
                <a:lnTo>
                  <a:pt x="659" y="746"/>
                </a:lnTo>
                <a:lnTo>
                  <a:pt x="667" y="752"/>
                </a:lnTo>
                <a:lnTo>
                  <a:pt x="673" y="759"/>
                </a:lnTo>
                <a:lnTo>
                  <a:pt x="678" y="765"/>
                </a:lnTo>
                <a:lnTo>
                  <a:pt x="683" y="773"/>
                </a:lnTo>
                <a:lnTo>
                  <a:pt x="721" y="733"/>
                </a:lnTo>
                <a:lnTo>
                  <a:pt x="761" y="696"/>
                </a:lnTo>
                <a:lnTo>
                  <a:pt x="801" y="659"/>
                </a:lnTo>
                <a:lnTo>
                  <a:pt x="843" y="622"/>
                </a:lnTo>
                <a:lnTo>
                  <a:pt x="778" y="532"/>
                </a:lnTo>
                <a:lnTo>
                  <a:pt x="774" y="526"/>
                </a:lnTo>
                <a:lnTo>
                  <a:pt x="771" y="520"/>
                </a:lnTo>
                <a:lnTo>
                  <a:pt x="769" y="513"/>
                </a:lnTo>
                <a:lnTo>
                  <a:pt x="767" y="506"/>
                </a:lnTo>
                <a:lnTo>
                  <a:pt x="766" y="498"/>
                </a:lnTo>
                <a:lnTo>
                  <a:pt x="765" y="491"/>
                </a:lnTo>
                <a:lnTo>
                  <a:pt x="765" y="485"/>
                </a:lnTo>
                <a:lnTo>
                  <a:pt x="766" y="478"/>
                </a:lnTo>
                <a:lnTo>
                  <a:pt x="767" y="471"/>
                </a:lnTo>
                <a:lnTo>
                  <a:pt x="769" y="464"/>
                </a:lnTo>
                <a:lnTo>
                  <a:pt x="772" y="458"/>
                </a:lnTo>
                <a:lnTo>
                  <a:pt x="775" y="452"/>
                </a:lnTo>
                <a:lnTo>
                  <a:pt x="779" y="446"/>
                </a:lnTo>
                <a:lnTo>
                  <a:pt x="784" y="441"/>
                </a:lnTo>
                <a:lnTo>
                  <a:pt x="789" y="435"/>
                </a:lnTo>
                <a:lnTo>
                  <a:pt x="795" y="430"/>
                </a:lnTo>
                <a:lnTo>
                  <a:pt x="890" y="362"/>
                </a:lnTo>
                <a:lnTo>
                  <a:pt x="896" y="358"/>
                </a:lnTo>
                <a:lnTo>
                  <a:pt x="902" y="355"/>
                </a:lnTo>
                <a:lnTo>
                  <a:pt x="909" y="352"/>
                </a:lnTo>
                <a:lnTo>
                  <a:pt x="916" y="351"/>
                </a:lnTo>
                <a:lnTo>
                  <a:pt x="922" y="349"/>
                </a:lnTo>
                <a:lnTo>
                  <a:pt x="929" y="349"/>
                </a:lnTo>
                <a:lnTo>
                  <a:pt x="936" y="349"/>
                </a:lnTo>
                <a:lnTo>
                  <a:pt x="943" y="350"/>
                </a:lnTo>
                <a:lnTo>
                  <a:pt x="951" y="351"/>
                </a:lnTo>
                <a:lnTo>
                  <a:pt x="957" y="353"/>
                </a:lnTo>
                <a:lnTo>
                  <a:pt x="964" y="356"/>
                </a:lnTo>
                <a:lnTo>
                  <a:pt x="970" y="359"/>
                </a:lnTo>
                <a:lnTo>
                  <a:pt x="976" y="363"/>
                </a:lnTo>
                <a:lnTo>
                  <a:pt x="981" y="368"/>
                </a:lnTo>
                <a:lnTo>
                  <a:pt x="986" y="374"/>
                </a:lnTo>
                <a:lnTo>
                  <a:pt x="991" y="380"/>
                </a:lnTo>
                <a:lnTo>
                  <a:pt x="1056" y="470"/>
                </a:lnTo>
                <a:lnTo>
                  <a:pt x="1103" y="442"/>
                </a:lnTo>
                <a:lnTo>
                  <a:pt x="1150" y="416"/>
                </a:lnTo>
                <a:lnTo>
                  <a:pt x="1197" y="391"/>
                </a:lnTo>
                <a:lnTo>
                  <a:pt x="1246" y="367"/>
                </a:lnTo>
                <a:lnTo>
                  <a:pt x="1198" y="270"/>
                </a:lnTo>
                <a:lnTo>
                  <a:pt x="1196" y="263"/>
                </a:lnTo>
                <a:lnTo>
                  <a:pt x="1194" y="256"/>
                </a:lnTo>
                <a:lnTo>
                  <a:pt x="1192" y="249"/>
                </a:lnTo>
                <a:lnTo>
                  <a:pt x="1192" y="241"/>
                </a:lnTo>
                <a:lnTo>
                  <a:pt x="1192" y="234"/>
                </a:lnTo>
                <a:lnTo>
                  <a:pt x="1192" y="227"/>
                </a:lnTo>
                <a:lnTo>
                  <a:pt x="1194" y="220"/>
                </a:lnTo>
                <a:lnTo>
                  <a:pt x="1196" y="214"/>
                </a:lnTo>
                <a:lnTo>
                  <a:pt x="1198" y="207"/>
                </a:lnTo>
                <a:lnTo>
                  <a:pt x="1202" y="201"/>
                </a:lnTo>
                <a:lnTo>
                  <a:pt x="1206" y="195"/>
                </a:lnTo>
                <a:lnTo>
                  <a:pt x="1211" y="190"/>
                </a:lnTo>
                <a:lnTo>
                  <a:pt x="1215" y="185"/>
                </a:lnTo>
                <a:lnTo>
                  <a:pt x="1221" y="179"/>
                </a:lnTo>
                <a:lnTo>
                  <a:pt x="1227" y="175"/>
                </a:lnTo>
                <a:lnTo>
                  <a:pt x="1233" y="172"/>
                </a:lnTo>
                <a:lnTo>
                  <a:pt x="1338" y="123"/>
                </a:lnTo>
                <a:lnTo>
                  <a:pt x="1345" y="120"/>
                </a:lnTo>
                <a:lnTo>
                  <a:pt x="1352" y="117"/>
                </a:lnTo>
                <a:lnTo>
                  <a:pt x="1359" y="115"/>
                </a:lnTo>
                <a:lnTo>
                  <a:pt x="1366" y="115"/>
                </a:lnTo>
                <a:lnTo>
                  <a:pt x="1373" y="115"/>
                </a:lnTo>
                <a:lnTo>
                  <a:pt x="1380" y="115"/>
                </a:lnTo>
                <a:lnTo>
                  <a:pt x="1387" y="117"/>
                </a:lnTo>
                <a:lnTo>
                  <a:pt x="1394" y="120"/>
                </a:lnTo>
                <a:lnTo>
                  <a:pt x="1401" y="122"/>
                </a:lnTo>
                <a:lnTo>
                  <a:pt x="1407" y="126"/>
                </a:lnTo>
                <a:lnTo>
                  <a:pt x="1412" y="129"/>
                </a:lnTo>
                <a:lnTo>
                  <a:pt x="1418" y="134"/>
                </a:lnTo>
                <a:lnTo>
                  <a:pt x="1423" y="139"/>
                </a:lnTo>
                <a:lnTo>
                  <a:pt x="1427" y="144"/>
                </a:lnTo>
                <a:lnTo>
                  <a:pt x="1432" y="150"/>
                </a:lnTo>
                <a:lnTo>
                  <a:pt x="1435" y="156"/>
                </a:lnTo>
                <a:lnTo>
                  <a:pt x="1485" y="262"/>
                </a:lnTo>
                <a:lnTo>
                  <a:pt x="1488" y="269"/>
                </a:lnTo>
                <a:lnTo>
                  <a:pt x="1490" y="276"/>
                </a:lnTo>
                <a:lnTo>
                  <a:pt x="1542" y="262"/>
                </a:lnTo>
                <a:lnTo>
                  <a:pt x="1594" y="249"/>
                </a:lnTo>
                <a:lnTo>
                  <a:pt x="1645" y="237"/>
                </a:lnTo>
                <a:lnTo>
                  <a:pt x="1697" y="227"/>
                </a:lnTo>
                <a:lnTo>
                  <a:pt x="1670" y="118"/>
                </a:lnTo>
                <a:lnTo>
                  <a:pt x="1668" y="111"/>
                </a:lnTo>
                <a:lnTo>
                  <a:pt x="1668" y="104"/>
                </a:lnTo>
                <a:lnTo>
                  <a:pt x="1668" y="97"/>
                </a:lnTo>
                <a:lnTo>
                  <a:pt x="1668" y="90"/>
                </a:lnTo>
                <a:lnTo>
                  <a:pt x="1670" y="83"/>
                </a:lnTo>
                <a:lnTo>
                  <a:pt x="1672" y="76"/>
                </a:lnTo>
                <a:lnTo>
                  <a:pt x="1674" y="70"/>
                </a:lnTo>
                <a:lnTo>
                  <a:pt x="1678" y="64"/>
                </a:lnTo>
                <a:lnTo>
                  <a:pt x="1681" y="58"/>
                </a:lnTo>
                <a:lnTo>
                  <a:pt x="1686" y="52"/>
                </a:lnTo>
                <a:lnTo>
                  <a:pt x="1691" y="47"/>
                </a:lnTo>
                <a:lnTo>
                  <a:pt x="1696" y="42"/>
                </a:lnTo>
                <a:lnTo>
                  <a:pt x="1702" y="38"/>
                </a:lnTo>
                <a:lnTo>
                  <a:pt x="1708" y="35"/>
                </a:lnTo>
                <a:lnTo>
                  <a:pt x="1716" y="32"/>
                </a:lnTo>
                <a:lnTo>
                  <a:pt x="1723" y="30"/>
                </a:lnTo>
                <a:lnTo>
                  <a:pt x="1834" y="2"/>
                </a:lnTo>
                <a:lnTo>
                  <a:pt x="1843" y="0"/>
                </a:lnTo>
                <a:lnTo>
                  <a:pt x="1850" y="0"/>
                </a:lnTo>
                <a:lnTo>
                  <a:pt x="1857" y="0"/>
                </a:lnTo>
                <a:lnTo>
                  <a:pt x="1864" y="0"/>
                </a:lnTo>
                <a:lnTo>
                  <a:pt x="1871" y="2"/>
                </a:lnTo>
                <a:lnTo>
                  <a:pt x="1877" y="4"/>
                </a:lnTo>
                <a:lnTo>
                  <a:pt x="1884" y="6"/>
                </a:lnTo>
                <a:lnTo>
                  <a:pt x="1890" y="10"/>
                </a:lnTo>
                <a:lnTo>
                  <a:pt x="1895" y="14"/>
                </a:lnTo>
                <a:lnTo>
                  <a:pt x="1901" y="18"/>
                </a:lnTo>
                <a:lnTo>
                  <a:pt x="1907" y="23"/>
                </a:lnTo>
                <a:lnTo>
                  <a:pt x="1911" y="28"/>
                </a:lnTo>
                <a:lnTo>
                  <a:pt x="1915" y="34"/>
                </a:lnTo>
                <a:lnTo>
                  <a:pt x="1919" y="40"/>
                </a:lnTo>
                <a:lnTo>
                  <a:pt x="1921" y="47"/>
                </a:lnTo>
                <a:lnTo>
                  <a:pt x="1924" y="54"/>
                </a:lnTo>
                <a:lnTo>
                  <a:pt x="1952" y="166"/>
                </a:lnTo>
                <a:lnTo>
                  <a:pt x="1953" y="175"/>
                </a:lnTo>
                <a:lnTo>
                  <a:pt x="1954" y="185"/>
                </a:lnTo>
                <a:lnTo>
                  <a:pt x="1954" y="193"/>
                </a:lnTo>
                <a:lnTo>
                  <a:pt x="1952" y="202"/>
                </a:lnTo>
                <a:lnTo>
                  <a:pt x="2003" y="201"/>
                </a:lnTo>
                <a:lnTo>
                  <a:pt x="2054" y="201"/>
                </a:lnTo>
                <a:lnTo>
                  <a:pt x="2105" y="203"/>
                </a:lnTo>
                <a:lnTo>
                  <a:pt x="2155" y="207"/>
                </a:lnTo>
                <a:lnTo>
                  <a:pt x="2155" y="198"/>
                </a:lnTo>
                <a:lnTo>
                  <a:pt x="2157" y="189"/>
                </a:lnTo>
                <a:lnTo>
                  <a:pt x="2174" y="74"/>
                </a:lnTo>
                <a:lnTo>
                  <a:pt x="2175" y="67"/>
                </a:lnTo>
                <a:lnTo>
                  <a:pt x="2177" y="60"/>
                </a:lnTo>
                <a:lnTo>
                  <a:pt x="2180" y="53"/>
                </a:lnTo>
                <a:lnTo>
                  <a:pt x="2183" y="47"/>
                </a:lnTo>
                <a:lnTo>
                  <a:pt x="2187" y="41"/>
                </a:lnTo>
                <a:lnTo>
                  <a:pt x="2192" y="36"/>
                </a:lnTo>
                <a:lnTo>
                  <a:pt x="2197" y="31"/>
                </a:lnTo>
                <a:lnTo>
                  <a:pt x="2202" y="26"/>
                </a:lnTo>
                <a:lnTo>
                  <a:pt x="2208" y="23"/>
                </a:lnTo>
                <a:lnTo>
                  <a:pt x="2214" y="19"/>
                </a:lnTo>
                <a:lnTo>
                  <a:pt x="2221" y="17"/>
                </a:lnTo>
                <a:lnTo>
                  <a:pt x="2228" y="15"/>
                </a:lnTo>
                <a:lnTo>
                  <a:pt x="2235" y="13"/>
                </a:lnTo>
                <a:lnTo>
                  <a:pt x="2242" y="12"/>
                </a:lnTo>
                <a:lnTo>
                  <a:pt x="2249" y="12"/>
                </a:lnTo>
                <a:lnTo>
                  <a:pt x="2256" y="13"/>
                </a:lnTo>
                <a:lnTo>
                  <a:pt x="2371" y="30"/>
                </a:lnTo>
                <a:lnTo>
                  <a:pt x="2378" y="32"/>
                </a:lnTo>
                <a:lnTo>
                  <a:pt x="2385" y="34"/>
                </a:lnTo>
                <a:lnTo>
                  <a:pt x="2392" y="36"/>
                </a:lnTo>
                <a:lnTo>
                  <a:pt x="2398" y="40"/>
                </a:lnTo>
                <a:lnTo>
                  <a:pt x="2404" y="44"/>
                </a:lnTo>
                <a:lnTo>
                  <a:pt x="2409" y="48"/>
                </a:lnTo>
                <a:lnTo>
                  <a:pt x="2415" y="53"/>
                </a:lnTo>
                <a:lnTo>
                  <a:pt x="2419" y="59"/>
                </a:lnTo>
                <a:lnTo>
                  <a:pt x="2423" y="65"/>
                </a:lnTo>
                <a:lnTo>
                  <a:pt x="2426" y="71"/>
                </a:lnTo>
                <a:lnTo>
                  <a:pt x="2429" y="78"/>
                </a:lnTo>
                <a:lnTo>
                  <a:pt x="2431" y="84"/>
                </a:lnTo>
                <a:lnTo>
                  <a:pt x="2433" y="91"/>
                </a:lnTo>
                <a:lnTo>
                  <a:pt x="2433" y="98"/>
                </a:lnTo>
                <a:lnTo>
                  <a:pt x="2433" y="105"/>
                </a:lnTo>
                <a:lnTo>
                  <a:pt x="2433" y="113"/>
                </a:lnTo>
                <a:lnTo>
                  <a:pt x="2416" y="228"/>
                </a:lnTo>
                <a:lnTo>
                  <a:pt x="2414" y="236"/>
                </a:lnTo>
                <a:lnTo>
                  <a:pt x="2410" y="245"/>
                </a:lnTo>
                <a:lnTo>
                  <a:pt x="2464" y="258"/>
                </a:lnTo>
                <a:lnTo>
                  <a:pt x="2518" y="273"/>
                </a:lnTo>
                <a:lnTo>
                  <a:pt x="2571" y="289"/>
                </a:lnTo>
                <a:lnTo>
                  <a:pt x="2624" y="306"/>
                </a:lnTo>
                <a:lnTo>
                  <a:pt x="2626" y="301"/>
                </a:lnTo>
                <a:lnTo>
                  <a:pt x="2675" y="197"/>
                </a:lnTo>
                <a:lnTo>
                  <a:pt x="2678" y="190"/>
                </a:lnTo>
                <a:lnTo>
                  <a:pt x="2682" y="184"/>
                </a:lnTo>
                <a:lnTo>
                  <a:pt x="2687" y="178"/>
                </a:lnTo>
                <a:lnTo>
                  <a:pt x="2692" y="173"/>
                </a:lnTo>
                <a:lnTo>
                  <a:pt x="2697" y="168"/>
                </a:lnTo>
                <a:lnTo>
                  <a:pt x="2703" y="165"/>
                </a:lnTo>
                <a:lnTo>
                  <a:pt x="2709" y="161"/>
                </a:lnTo>
                <a:lnTo>
                  <a:pt x="2715" y="159"/>
                </a:lnTo>
                <a:lnTo>
                  <a:pt x="2722" y="157"/>
                </a:lnTo>
                <a:lnTo>
                  <a:pt x="2730" y="155"/>
                </a:lnTo>
                <a:lnTo>
                  <a:pt x="2736" y="154"/>
                </a:lnTo>
                <a:lnTo>
                  <a:pt x="2743" y="154"/>
                </a:lnTo>
                <a:lnTo>
                  <a:pt x="2750" y="155"/>
                </a:lnTo>
                <a:lnTo>
                  <a:pt x="2757" y="156"/>
                </a:lnTo>
                <a:lnTo>
                  <a:pt x="2764" y="158"/>
                </a:lnTo>
                <a:lnTo>
                  <a:pt x="2771" y="161"/>
                </a:lnTo>
                <a:lnTo>
                  <a:pt x="2877" y="210"/>
                </a:lnTo>
                <a:lnTo>
                  <a:pt x="2883" y="213"/>
                </a:lnTo>
                <a:lnTo>
                  <a:pt x="2889" y="217"/>
                </a:lnTo>
                <a:lnTo>
                  <a:pt x="2895" y="222"/>
                </a:lnTo>
                <a:lnTo>
                  <a:pt x="2900" y="227"/>
                </a:lnTo>
                <a:lnTo>
                  <a:pt x="2904" y="232"/>
                </a:lnTo>
                <a:lnTo>
                  <a:pt x="2908" y="238"/>
                </a:lnTo>
                <a:lnTo>
                  <a:pt x="2911" y="244"/>
                </a:lnTo>
                <a:lnTo>
                  <a:pt x="2914" y="251"/>
                </a:lnTo>
                <a:lnTo>
                  <a:pt x="2916" y="258"/>
                </a:lnTo>
                <a:lnTo>
                  <a:pt x="2917" y="265"/>
                </a:lnTo>
                <a:lnTo>
                  <a:pt x="2918" y="272"/>
                </a:lnTo>
                <a:lnTo>
                  <a:pt x="2918" y="278"/>
                </a:lnTo>
                <a:lnTo>
                  <a:pt x="2918" y="285"/>
                </a:lnTo>
                <a:lnTo>
                  <a:pt x="2916" y="292"/>
                </a:lnTo>
                <a:lnTo>
                  <a:pt x="2914" y="299"/>
                </a:lnTo>
                <a:lnTo>
                  <a:pt x="2912" y="306"/>
                </a:lnTo>
                <a:lnTo>
                  <a:pt x="2863" y="412"/>
                </a:lnTo>
                <a:lnTo>
                  <a:pt x="2908" y="438"/>
                </a:lnTo>
                <a:lnTo>
                  <a:pt x="2954" y="464"/>
                </a:lnTo>
                <a:lnTo>
                  <a:pt x="2998" y="491"/>
                </a:lnTo>
                <a:lnTo>
                  <a:pt x="3041" y="520"/>
                </a:lnTo>
                <a:lnTo>
                  <a:pt x="3042" y="519"/>
                </a:lnTo>
                <a:lnTo>
                  <a:pt x="3116" y="429"/>
                </a:lnTo>
                <a:lnTo>
                  <a:pt x="3121" y="424"/>
                </a:lnTo>
                <a:lnTo>
                  <a:pt x="3127" y="419"/>
                </a:lnTo>
                <a:lnTo>
                  <a:pt x="3132" y="415"/>
                </a:lnTo>
                <a:lnTo>
                  <a:pt x="3138" y="411"/>
                </a:lnTo>
                <a:lnTo>
                  <a:pt x="3145" y="408"/>
                </a:lnTo>
                <a:lnTo>
                  <a:pt x="3151" y="406"/>
                </a:lnTo>
                <a:lnTo>
                  <a:pt x="3158" y="404"/>
                </a:lnTo>
                <a:lnTo>
                  <a:pt x="3165" y="403"/>
                </a:lnTo>
                <a:lnTo>
                  <a:pt x="3172" y="403"/>
                </a:lnTo>
                <a:lnTo>
                  <a:pt x="3179" y="403"/>
                </a:lnTo>
                <a:lnTo>
                  <a:pt x="3186" y="404"/>
                </a:lnTo>
                <a:lnTo>
                  <a:pt x="3193" y="406"/>
                </a:lnTo>
                <a:lnTo>
                  <a:pt x="3200" y="408"/>
                </a:lnTo>
                <a:lnTo>
                  <a:pt x="3206" y="411"/>
                </a:lnTo>
                <a:lnTo>
                  <a:pt x="3212" y="415"/>
                </a:lnTo>
                <a:lnTo>
                  <a:pt x="3218" y="419"/>
                </a:lnTo>
                <a:lnTo>
                  <a:pt x="3309" y="492"/>
                </a:lnTo>
                <a:lnTo>
                  <a:pt x="3314" y="497"/>
                </a:lnTo>
                <a:lnTo>
                  <a:pt x="3319" y="504"/>
                </a:lnTo>
                <a:lnTo>
                  <a:pt x="3323" y="509"/>
                </a:lnTo>
                <a:lnTo>
                  <a:pt x="3327" y="515"/>
                </a:lnTo>
                <a:lnTo>
                  <a:pt x="3330" y="522"/>
                </a:lnTo>
                <a:lnTo>
                  <a:pt x="3332" y="528"/>
                </a:lnTo>
                <a:lnTo>
                  <a:pt x="3334" y="535"/>
                </a:lnTo>
                <a:lnTo>
                  <a:pt x="3335" y="542"/>
                </a:lnTo>
                <a:lnTo>
                  <a:pt x="3335" y="549"/>
                </a:lnTo>
                <a:lnTo>
                  <a:pt x="3335" y="556"/>
                </a:lnTo>
                <a:lnTo>
                  <a:pt x="3334" y="562"/>
                </a:lnTo>
                <a:lnTo>
                  <a:pt x="3332" y="570"/>
                </a:lnTo>
                <a:lnTo>
                  <a:pt x="3330" y="577"/>
                </a:lnTo>
                <a:lnTo>
                  <a:pt x="3327" y="583"/>
                </a:lnTo>
                <a:lnTo>
                  <a:pt x="3323" y="589"/>
                </a:lnTo>
                <a:lnTo>
                  <a:pt x="3319" y="595"/>
                </a:lnTo>
                <a:lnTo>
                  <a:pt x="3246" y="683"/>
                </a:lnTo>
                <a:lnTo>
                  <a:pt x="3284" y="720"/>
                </a:lnTo>
                <a:lnTo>
                  <a:pt x="3321" y="757"/>
                </a:lnTo>
                <a:lnTo>
                  <a:pt x="3356" y="795"/>
                </a:lnTo>
                <a:lnTo>
                  <a:pt x="3392" y="835"/>
                </a:lnTo>
                <a:lnTo>
                  <a:pt x="3477" y="769"/>
                </a:lnTo>
                <a:lnTo>
                  <a:pt x="3484" y="765"/>
                </a:lnTo>
                <a:lnTo>
                  <a:pt x="3490" y="761"/>
                </a:lnTo>
                <a:lnTo>
                  <a:pt x="3497" y="759"/>
                </a:lnTo>
                <a:lnTo>
                  <a:pt x="3504" y="756"/>
                </a:lnTo>
                <a:lnTo>
                  <a:pt x="3511" y="755"/>
                </a:lnTo>
                <a:lnTo>
                  <a:pt x="3518" y="753"/>
                </a:lnTo>
                <a:lnTo>
                  <a:pt x="3525" y="753"/>
                </a:lnTo>
                <a:lnTo>
                  <a:pt x="3531" y="755"/>
                </a:lnTo>
                <a:lnTo>
                  <a:pt x="3538" y="756"/>
                </a:lnTo>
                <a:lnTo>
                  <a:pt x="3545" y="758"/>
                </a:lnTo>
                <a:lnTo>
                  <a:pt x="3551" y="760"/>
                </a:lnTo>
                <a:lnTo>
                  <a:pt x="3559" y="763"/>
                </a:lnTo>
                <a:lnTo>
                  <a:pt x="3564" y="767"/>
                </a:lnTo>
                <a:lnTo>
                  <a:pt x="3570" y="772"/>
                </a:lnTo>
                <a:lnTo>
                  <a:pt x="3575" y="777"/>
                </a:lnTo>
                <a:lnTo>
                  <a:pt x="3580" y="782"/>
                </a:lnTo>
                <a:lnTo>
                  <a:pt x="3651" y="874"/>
                </a:lnTo>
                <a:lnTo>
                  <a:pt x="3655" y="880"/>
                </a:lnTo>
                <a:lnTo>
                  <a:pt x="3658" y="887"/>
                </a:lnTo>
                <a:lnTo>
                  <a:pt x="3661" y="894"/>
                </a:lnTo>
                <a:lnTo>
                  <a:pt x="3663" y="900"/>
                </a:lnTo>
                <a:lnTo>
                  <a:pt x="3665" y="907"/>
                </a:lnTo>
                <a:lnTo>
                  <a:pt x="3665" y="914"/>
                </a:lnTo>
                <a:lnTo>
                  <a:pt x="3666" y="921"/>
                </a:lnTo>
                <a:lnTo>
                  <a:pt x="3665" y="928"/>
                </a:lnTo>
                <a:lnTo>
                  <a:pt x="3664" y="934"/>
                </a:lnTo>
                <a:lnTo>
                  <a:pt x="3662" y="941"/>
                </a:lnTo>
                <a:lnTo>
                  <a:pt x="3659" y="949"/>
                </a:lnTo>
                <a:lnTo>
                  <a:pt x="3656" y="955"/>
                </a:lnTo>
                <a:lnTo>
                  <a:pt x="3653" y="961"/>
                </a:lnTo>
                <a:lnTo>
                  <a:pt x="3648" y="966"/>
                </a:lnTo>
                <a:lnTo>
                  <a:pt x="3643" y="971"/>
                </a:lnTo>
                <a:lnTo>
                  <a:pt x="3638" y="976"/>
                </a:lnTo>
                <a:lnTo>
                  <a:pt x="3548" y="1045"/>
                </a:lnTo>
                <a:lnTo>
                  <a:pt x="3579" y="1095"/>
                </a:lnTo>
                <a:lnTo>
                  <a:pt x="3607" y="1145"/>
                </a:lnTo>
                <a:lnTo>
                  <a:pt x="3635" y="1195"/>
                </a:lnTo>
                <a:lnTo>
                  <a:pt x="3659" y="1247"/>
                </a:lnTo>
                <a:lnTo>
                  <a:pt x="3668" y="1244"/>
                </a:lnTo>
                <a:lnTo>
                  <a:pt x="3780" y="1214"/>
                </a:lnTo>
                <a:lnTo>
                  <a:pt x="3787" y="1213"/>
                </a:lnTo>
                <a:lnTo>
                  <a:pt x="3794" y="1212"/>
                </a:lnTo>
                <a:lnTo>
                  <a:pt x="3801" y="1212"/>
                </a:lnTo>
                <a:lnTo>
                  <a:pt x="3808" y="1212"/>
                </a:lnTo>
                <a:lnTo>
                  <a:pt x="3816" y="1214"/>
                </a:lnTo>
                <a:lnTo>
                  <a:pt x="3823" y="1215"/>
                </a:lnTo>
                <a:lnTo>
                  <a:pt x="3829" y="1218"/>
                </a:lnTo>
                <a:lnTo>
                  <a:pt x="3835" y="1221"/>
                </a:lnTo>
                <a:lnTo>
                  <a:pt x="3841" y="1225"/>
                </a:lnTo>
                <a:lnTo>
                  <a:pt x="3847" y="1229"/>
                </a:lnTo>
                <a:lnTo>
                  <a:pt x="3852" y="1234"/>
                </a:lnTo>
                <a:lnTo>
                  <a:pt x="3856" y="1239"/>
                </a:lnTo>
                <a:lnTo>
                  <a:pt x="3860" y="1245"/>
                </a:lnTo>
                <a:lnTo>
                  <a:pt x="3864" y="1251"/>
                </a:lnTo>
                <a:lnTo>
                  <a:pt x="3867" y="1258"/>
                </a:lnTo>
                <a:lnTo>
                  <a:pt x="3869" y="1266"/>
                </a:lnTo>
                <a:lnTo>
                  <a:pt x="3900" y="1377"/>
                </a:lnTo>
                <a:lnTo>
                  <a:pt x="3901" y="1384"/>
                </a:lnTo>
                <a:lnTo>
                  <a:pt x="3902" y="1392"/>
                </a:lnTo>
                <a:lnTo>
                  <a:pt x="3902" y="1399"/>
                </a:lnTo>
                <a:lnTo>
                  <a:pt x="3901" y="1406"/>
                </a:lnTo>
                <a:lnTo>
                  <a:pt x="3900" y="1413"/>
                </a:lnTo>
                <a:lnTo>
                  <a:pt x="3898" y="1420"/>
                </a:lnTo>
                <a:lnTo>
                  <a:pt x="3896" y="1426"/>
                </a:lnTo>
                <a:lnTo>
                  <a:pt x="3892" y="1432"/>
                </a:lnTo>
                <a:lnTo>
                  <a:pt x="3889" y="1438"/>
                </a:lnTo>
                <a:lnTo>
                  <a:pt x="3884" y="1444"/>
                </a:lnTo>
                <a:lnTo>
                  <a:pt x="3880" y="1449"/>
                </a:lnTo>
                <a:lnTo>
                  <a:pt x="3873" y="1453"/>
                </a:lnTo>
                <a:lnTo>
                  <a:pt x="3868" y="1458"/>
                </a:lnTo>
                <a:lnTo>
                  <a:pt x="3862" y="1462"/>
                </a:lnTo>
                <a:lnTo>
                  <a:pt x="3855" y="1465"/>
                </a:lnTo>
                <a:lnTo>
                  <a:pt x="3848" y="1467"/>
                </a:lnTo>
                <a:lnTo>
                  <a:pt x="3754" y="1492"/>
                </a:lnTo>
                <a:lnTo>
                  <a:pt x="3767" y="1536"/>
                </a:lnTo>
                <a:lnTo>
                  <a:pt x="3779" y="1580"/>
                </a:lnTo>
                <a:lnTo>
                  <a:pt x="3789" y="1624"/>
                </a:lnTo>
                <a:lnTo>
                  <a:pt x="3798" y="1669"/>
                </a:lnTo>
                <a:lnTo>
                  <a:pt x="3905" y="1653"/>
                </a:lnTo>
                <a:lnTo>
                  <a:pt x="3912" y="1652"/>
                </a:lnTo>
                <a:lnTo>
                  <a:pt x="3919" y="1652"/>
                </a:lnTo>
                <a:lnTo>
                  <a:pt x="3926" y="1652"/>
                </a:lnTo>
                <a:lnTo>
                  <a:pt x="3933" y="1654"/>
                </a:lnTo>
                <a:lnTo>
                  <a:pt x="3941" y="1656"/>
                </a:lnTo>
                <a:lnTo>
                  <a:pt x="3947" y="1658"/>
                </a:lnTo>
                <a:lnTo>
                  <a:pt x="3953" y="1662"/>
                </a:lnTo>
                <a:lnTo>
                  <a:pt x="3959" y="1665"/>
                </a:lnTo>
                <a:lnTo>
                  <a:pt x="3965" y="1670"/>
                </a:lnTo>
                <a:lnTo>
                  <a:pt x="3969" y="1674"/>
                </a:lnTo>
                <a:lnTo>
                  <a:pt x="3974" y="1680"/>
                </a:lnTo>
                <a:lnTo>
                  <a:pt x="3978" y="1685"/>
                </a:lnTo>
                <a:lnTo>
                  <a:pt x="3981" y="1692"/>
                </a:lnTo>
                <a:lnTo>
                  <a:pt x="3984" y="1698"/>
                </a:lnTo>
                <a:lnTo>
                  <a:pt x="3986" y="1705"/>
                </a:lnTo>
                <a:lnTo>
                  <a:pt x="3988" y="1713"/>
                </a:lnTo>
                <a:lnTo>
                  <a:pt x="4007" y="1827"/>
                </a:lnTo>
                <a:lnTo>
                  <a:pt x="4008" y="1834"/>
                </a:lnTo>
                <a:lnTo>
                  <a:pt x="4008" y="1842"/>
                </a:lnTo>
                <a:lnTo>
                  <a:pt x="4007" y="1850"/>
                </a:lnTo>
                <a:lnTo>
                  <a:pt x="4006" y="1856"/>
                </a:lnTo>
                <a:lnTo>
                  <a:pt x="4004" y="1863"/>
                </a:lnTo>
                <a:lnTo>
                  <a:pt x="4000" y="1869"/>
                </a:lnTo>
                <a:lnTo>
                  <a:pt x="3997" y="1876"/>
                </a:lnTo>
                <a:lnTo>
                  <a:pt x="3993" y="1881"/>
                </a:lnTo>
                <a:lnTo>
                  <a:pt x="3989" y="1887"/>
                </a:lnTo>
                <a:lnTo>
                  <a:pt x="3984" y="1892"/>
                </a:lnTo>
                <a:lnTo>
                  <a:pt x="3979" y="1896"/>
                </a:lnTo>
                <a:lnTo>
                  <a:pt x="3973" y="1901"/>
                </a:lnTo>
                <a:lnTo>
                  <a:pt x="3967" y="1905"/>
                </a:lnTo>
                <a:lnTo>
                  <a:pt x="3961" y="1907"/>
                </a:lnTo>
                <a:lnTo>
                  <a:pt x="3954" y="1910"/>
                </a:lnTo>
                <a:lnTo>
                  <a:pt x="3946" y="1911"/>
                </a:lnTo>
                <a:lnTo>
                  <a:pt x="3832" y="1929"/>
                </a:lnTo>
                <a:lnTo>
                  <a:pt x="3831" y="1929"/>
                </a:lnTo>
                <a:lnTo>
                  <a:pt x="3833" y="1990"/>
                </a:lnTo>
                <a:lnTo>
                  <a:pt x="3833" y="2052"/>
                </a:lnTo>
                <a:lnTo>
                  <a:pt x="3831" y="2113"/>
                </a:lnTo>
                <a:lnTo>
                  <a:pt x="3827" y="2174"/>
                </a:lnTo>
                <a:lnTo>
                  <a:pt x="3930" y="2182"/>
                </a:lnTo>
                <a:lnTo>
                  <a:pt x="3937" y="2183"/>
                </a:lnTo>
                <a:lnTo>
                  <a:pt x="3945" y="2185"/>
                </a:lnTo>
                <a:lnTo>
                  <a:pt x="3952" y="2187"/>
                </a:lnTo>
                <a:lnTo>
                  <a:pt x="3958" y="2190"/>
                </a:lnTo>
                <a:lnTo>
                  <a:pt x="3964" y="2194"/>
                </a:lnTo>
                <a:lnTo>
                  <a:pt x="3970" y="2198"/>
                </a:lnTo>
                <a:lnTo>
                  <a:pt x="3975" y="2203"/>
                </a:lnTo>
                <a:lnTo>
                  <a:pt x="3979" y="2208"/>
                </a:lnTo>
                <a:lnTo>
                  <a:pt x="3984" y="2213"/>
                </a:lnTo>
                <a:lnTo>
                  <a:pt x="3987" y="2220"/>
                </a:lnTo>
                <a:lnTo>
                  <a:pt x="3990" y="2226"/>
                </a:lnTo>
                <a:lnTo>
                  <a:pt x="3993" y="2233"/>
                </a:lnTo>
                <a:lnTo>
                  <a:pt x="3995" y="2239"/>
                </a:lnTo>
                <a:lnTo>
                  <a:pt x="3996" y="2246"/>
                </a:lnTo>
                <a:lnTo>
                  <a:pt x="3996" y="2253"/>
                </a:lnTo>
                <a:lnTo>
                  <a:pt x="3996" y="2261"/>
                </a:lnTo>
                <a:lnTo>
                  <a:pt x="3986" y="2377"/>
                </a:lnTo>
                <a:lnTo>
                  <a:pt x="3986" y="2384"/>
                </a:lnTo>
                <a:lnTo>
                  <a:pt x="3984" y="2391"/>
                </a:lnTo>
                <a:lnTo>
                  <a:pt x="3981" y="2398"/>
                </a:lnTo>
                <a:lnTo>
                  <a:pt x="3979" y="2404"/>
                </a:lnTo>
                <a:lnTo>
                  <a:pt x="3975" y="2411"/>
                </a:lnTo>
                <a:lnTo>
                  <a:pt x="3971" y="2417"/>
                </a:lnTo>
                <a:lnTo>
                  <a:pt x="3966" y="2422"/>
                </a:lnTo>
                <a:lnTo>
                  <a:pt x="3961" y="2426"/>
                </a:lnTo>
                <a:lnTo>
                  <a:pt x="3956" y="2431"/>
                </a:lnTo>
                <a:lnTo>
                  <a:pt x="3950" y="2434"/>
                </a:lnTo>
                <a:lnTo>
                  <a:pt x="3944" y="2437"/>
                </a:lnTo>
                <a:lnTo>
                  <a:pt x="3936" y="2440"/>
                </a:lnTo>
                <a:lnTo>
                  <a:pt x="3930" y="2442"/>
                </a:lnTo>
                <a:lnTo>
                  <a:pt x="3923" y="2443"/>
                </a:lnTo>
                <a:lnTo>
                  <a:pt x="3915" y="2443"/>
                </a:lnTo>
                <a:lnTo>
                  <a:pt x="3908" y="2443"/>
                </a:lnTo>
                <a:lnTo>
                  <a:pt x="3792" y="2434"/>
                </a:lnTo>
                <a:lnTo>
                  <a:pt x="3787" y="2433"/>
                </a:lnTo>
                <a:lnTo>
                  <a:pt x="3773" y="2488"/>
                </a:lnTo>
                <a:lnTo>
                  <a:pt x="3758" y="2543"/>
                </a:lnTo>
                <a:lnTo>
                  <a:pt x="3741" y="2596"/>
                </a:lnTo>
                <a:lnTo>
                  <a:pt x="3722" y="2650"/>
                </a:lnTo>
                <a:lnTo>
                  <a:pt x="3823" y="2693"/>
                </a:lnTo>
                <a:lnTo>
                  <a:pt x="3829" y="2697"/>
                </a:lnTo>
                <a:lnTo>
                  <a:pt x="3835" y="2700"/>
                </a:lnTo>
                <a:lnTo>
                  <a:pt x="3841" y="2705"/>
                </a:lnTo>
                <a:lnTo>
                  <a:pt x="3846" y="2710"/>
                </a:lnTo>
                <a:lnTo>
                  <a:pt x="3851" y="2715"/>
                </a:lnTo>
                <a:lnTo>
                  <a:pt x="3855" y="2720"/>
                </a:lnTo>
                <a:lnTo>
                  <a:pt x="3858" y="2727"/>
                </a:lnTo>
                <a:lnTo>
                  <a:pt x="3861" y="2734"/>
                </a:lnTo>
                <a:lnTo>
                  <a:pt x="3863" y="2740"/>
                </a:lnTo>
                <a:lnTo>
                  <a:pt x="3865" y="2747"/>
                </a:lnTo>
                <a:lnTo>
                  <a:pt x="3866" y="2754"/>
                </a:lnTo>
                <a:lnTo>
                  <a:pt x="3866" y="2761"/>
                </a:lnTo>
                <a:lnTo>
                  <a:pt x="3865" y="2768"/>
                </a:lnTo>
                <a:lnTo>
                  <a:pt x="3864" y="2775"/>
                </a:lnTo>
                <a:lnTo>
                  <a:pt x="3862" y="2782"/>
                </a:lnTo>
                <a:lnTo>
                  <a:pt x="3860" y="2790"/>
                </a:lnTo>
                <a:lnTo>
                  <a:pt x="3814" y="2896"/>
                </a:lnTo>
                <a:lnTo>
                  <a:pt x="3810" y="2902"/>
                </a:lnTo>
                <a:lnTo>
                  <a:pt x="3806" y="2908"/>
                </a:lnTo>
                <a:lnTo>
                  <a:pt x="3802" y="2914"/>
                </a:lnTo>
                <a:lnTo>
                  <a:pt x="3797" y="2920"/>
                </a:lnTo>
                <a:lnTo>
                  <a:pt x="3792" y="2924"/>
                </a:lnTo>
                <a:lnTo>
                  <a:pt x="3786" y="2928"/>
                </a:lnTo>
                <a:lnTo>
                  <a:pt x="3780" y="2932"/>
                </a:lnTo>
                <a:lnTo>
                  <a:pt x="3774" y="2935"/>
                </a:lnTo>
                <a:lnTo>
                  <a:pt x="3767" y="2937"/>
                </a:lnTo>
                <a:lnTo>
                  <a:pt x="3761" y="2938"/>
                </a:lnTo>
                <a:lnTo>
                  <a:pt x="3754" y="2939"/>
                </a:lnTo>
                <a:lnTo>
                  <a:pt x="3746" y="2940"/>
                </a:lnTo>
                <a:lnTo>
                  <a:pt x="3739" y="2939"/>
                </a:lnTo>
                <a:lnTo>
                  <a:pt x="3732" y="2938"/>
                </a:lnTo>
                <a:lnTo>
                  <a:pt x="3725" y="2936"/>
                </a:lnTo>
                <a:lnTo>
                  <a:pt x="3718" y="2934"/>
                </a:lnTo>
                <a:lnTo>
                  <a:pt x="3615" y="2889"/>
                </a:lnTo>
                <a:lnTo>
                  <a:pt x="3591" y="2933"/>
                </a:lnTo>
                <a:lnTo>
                  <a:pt x="3565" y="2976"/>
                </a:lnTo>
                <a:lnTo>
                  <a:pt x="3538" y="3020"/>
                </a:lnTo>
                <a:lnTo>
                  <a:pt x="3510" y="3063"/>
                </a:lnTo>
                <a:lnTo>
                  <a:pt x="3592" y="3123"/>
                </a:lnTo>
                <a:lnTo>
                  <a:pt x="3598" y="3128"/>
                </a:lnTo>
                <a:lnTo>
                  <a:pt x="3603" y="3133"/>
                </a:lnTo>
                <a:lnTo>
                  <a:pt x="3607" y="3139"/>
                </a:lnTo>
                <a:lnTo>
                  <a:pt x="3611" y="3145"/>
                </a:lnTo>
                <a:lnTo>
                  <a:pt x="3614" y="3151"/>
                </a:lnTo>
                <a:lnTo>
                  <a:pt x="3617" y="3157"/>
                </a:lnTo>
                <a:lnTo>
                  <a:pt x="3619" y="3164"/>
                </a:lnTo>
                <a:lnTo>
                  <a:pt x="3621" y="3171"/>
                </a:lnTo>
                <a:lnTo>
                  <a:pt x="3622" y="3178"/>
                </a:lnTo>
                <a:lnTo>
                  <a:pt x="3622" y="3185"/>
                </a:lnTo>
                <a:lnTo>
                  <a:pt x="3621" y="3192"/>
                </a:lnTo>
                <a:lnTo>
                  <a:pt x="3619" y="3199"/>
                </a:lnTo>
                <a:lnTo>
                  <a:pt x="3617" y="3206"/>
                </a:lnTo>
                <a:lnTo>
                  <a:pt x="3614" y="3212"/>
                </a:lnTo>
                <a:lnTo>
                  <a:pt x="3611" y="3219"/>
                </a:lnTo>
                <a:lnTo>
                  <a:pt x="3607" y="3225"/>
                </a:lnTo>
                <a:lnTo>
                  <a:pt x="3538" y="3319"/>
                </a:lnTo>
                <a:lnTo>
                  <a:pt x="3534" y="3324"/>
                </a:lnTo>
                <a:lnTo>
                  <a:pt x="3528" y="3329"/>
                </a:lnTo>
                <a:lnTo>
                  <a:pt x="3523" y="3334"/>
                </a:lnTo>
                <a:lnTo>
                  <a:pt x="3517" y="3338"/>
                </a:lnTo>
                <a:lnTo>
                  <a:pt x="3511" y="3341"/>
                </a:lnTo>
                <a:lnTo>
                  <a:pt x="3505" y="3344"/>
                </a:lnTo>
                <a:lnTo>
                  <a:pt x="3498" y="3346"/>
                </a:lnTo>
                <a:lnTo>
                  <a:pt x="3490" y="3347"/>
                </a:lnTo>
                <a:lnTo>
                  <a:pt x="3483" y="3348"/>
                </a:lnTo>
                <a:lnTo>
                  <a:pt x="3476" y="3348"/>
                </a:lnTo>
                <a:lnTo>
                  <a:pt x="3470" y="3347"/>
                </a:lnTo>
                <a:lnTo>
                  <a:pt x="3463" y="3346"/>
                </a:lnTo>
                <a:lnTo>
                  <a:pt x="3456" y="3344"/>
                </a:lnTo>
                <a:lnTo>
                  <a:pt x="3449" y="3341"/>
                </a:lnTo>
                <a:lnTo>
                  <a:pt x="3443" y="3338"/>
                </a:lnTo>
                <a:lnTo>
                  <a:pt x="3437" y="3334"/>
                </a:lnTo>
                <a:lnTo>
                  <a:pt x="3345" y="3266"/>
                </a:lnTo>
                <a:lnTo>
                  <a:pt x="3306" y="3307"/>
                </a:lnTo>
                <a:lnTo>
                  <a:pt x="3266" y="3346"/>
                </a:lnTo>
                <a:lnTo>
                  <a:pt x="3224" y="3385"/>
                </a:lnTo>
                <a:lnTo>
                  <a:pt x="3181" y="3421"/>
                </a:lnTo>
                <a:lnTo>
                  <a:pt x="3190" y="3430"/>
                </a:lnTo>
                <a:lnTo>
                  <a:pt x="3197" y="3439"/>
                </a:lnTo>
                <a:lnTo>
                  <a:pt x="3264" y="3534"/>
                </a:lnTo>
                <a:lnTo>
                  <a:pt x="3267" y="3540"/>
                </a:lnTo>
                <a:lnTo>
                  <a:pt x="3271" y="3546"/>
                </a:lnTo>
                <a:lnTo>
                  <a:pt x="3273" y="3554"/>
                </a:lnTo>
                <a:lnTo>
                  <a:pt x="3275" y="3561"/>
                </a:lnTo>
                <a:lnTo>
                  <a:pt x="3276" y="3567"/>
                </a:lnTo>
                <a:lnTo>
                  <a:pt x="3276" y="3574"/>
                </a:lnTo>
                <a:lnTo>
                  <a:pt x="3276" y="3581"/>
                </a:lnTo>
                <a:lnTo>
                  <a:pt x="3275" y="3588"/>
                </a:lnTo>
                <a:lnTo>
                  <a:pt x="3274" y="3595"/>
                </a:lnTo>
                <a:lnTo>
                  <a:pt x="3272" y="3601"/>
                </a:lnTo>
                <a:lnTo>
                  <a:pt x="3269" y="3608"/>
                </a:lnTo>
                <a:lnTo>
                  <a:pt x="3266" y="3614"/>
                </a:lnTo>
                <a:lnTo>
                  <a:pt x="3262" y="3620"/>
                </a:lnTo>
                <a:lnTo>
                  <a:pt x="3257" y="3626"/>
                </a:lnTo>
                <a:lnTo>
                  <a:pt x="3252" y="3631"/>
                </a:lnTo>
                <a:lnTo>
                  <a:pt x="3246" y="3635"/>
                </a:lnTo>
                <a:lnTo>
                  <a:pt x="3150" y="3702"/>
                </a:lnTo>
                <a:lnTo>
                  <a:pt x="3144" y="3706"/>
                </a:lnTo>
                <a:lnTo>
                  <a:pt x="3138" y="3709"/>
                </a:lnTo>
                <a:lnTo>
                  <a:pt x="3131" y="3711"/>
                </a:lnTo>
                <a:lnTo>
                  <a:pt x="3124" y="3713"/>
                </a:lnTo>
                <a:lnTo>
                  <a:pt x="3117" y="3714"/>
                </a:lnTo>
                <a:lnTo>
                  <a:pt x="3109" y="3715"/>
                </a:lnTo>
                <a:lnTo>
                  <a:pt x="3103" y="3715"/>
                </a:lnTo>
                <a:lnTo>
                  <a:pt x="3096" y="3714"/>
                </a:lnTo>
                <a:lnTo>
                  <a:pt x="3089" y="3712"/>
                </a:lnTo>
                <a:lnTo>
                  <a:pt x="3082" y="3710"/>
                </a:lnTo>
                <a:lnTo>
                  <a:pt x="3076" y="3707"/>
                </a:lnTo>
                <a:lnTo>
                  <a:pt x="3070" y="3704"/>
                </a:lnTo>
                <a:lnTo>
                  <a:pt x="3064" y="3700"/>
                </a:lnTo>
                <a:lnTo>
                  <a:pt x="3059" y="3695"/>
                </a:lnTo>
                <a:lnTo>
                  <a:pt x="3054" y="3690"/>
                </a:lnTo>
                <a:lnTo>
                  <a:pt x="3049" y="3684"/>
                </a:lnTo>
                <a:lnTo>
                  <a:pt x="2982" y="3589"/>
                </a:lnTo>
                <a:lnTo>
                  <a:pt x="2977" y="3581"/>
                </a:lnTo>
                <a:lnTo>
                  <a:pt x="2973" y="3572"/>
                </a:lnTo>
                <a:lnTo>
                  <a:pt x="2925" y="3602"/>
                </a:lnTo>
                <a:lnTo>
                  <a:pt x="2874" y="3630"/>
                </a:lnTo>
                <a:lnTo>
                  <a:pt x="2823" y="3656"/>
                </a:lnTo>
                <a:lnTo>
                  <a:pt x="2772" y="3682"/>
                </a:lnTo>
                <a:lnTo>
                  <a:pt x="2778" y="3690"/>
                </a:lnTo>
                <a:lnTo>
                  <a:pt x="2783" y="3700"/>
                </a:lnTo>
                <a:lnTo>
                  <a:pt x="2825" y="3809"/>
                </a:lnTo>
                <a:lnTo>
                  <a:pt x="2827" y="3816"/>
                </a:lnTo>
                <a:lnTo>
                  <a:pt x="2829" y="3823"/>
                </a:lnTo>
                <a:lnTo>
                  <a:pt x="2829" y="3830"/>
                </a:lnTo>
                <a:lnTo>
                  <a:pt x="2830" y="3837"/>
                </a:lnTo>
                <a:lnTo>
                  <a:pt x="2829" y="3844"/>
                </a:lnTo>
                <a:lnTo>
                  <a:pt x="2828" y="3851"/>
                </a:lnTo>
                <a:lnTo>
                  <a:pt x="2826" y="3857"/>
                </a:lnTo>
                <a:lnTo>
                  <a:pt x="2823" y="3864"/>
                </a:lnTo>
                <a:lnTo>
                  <a:pt x="2820" y="3871"/>
                </a:lnTo>
                <a:lnTo>
                  <a:pt x="2817" y="3877"/>
                </a:lnTo>
                <a:lnTo>
                  <a:pt x="2812" y="3882"/>
                </a:lnTo>
                <a:lnTo>
                  <a:pt x="2808" y="3887"/>
                </a:lnTo>
                <a:lnTo>
                  <a:pt x="2802" y="3892"/>
                </a:lnTo>
                <a:lnTo>
                  <a:pt x="2797" y="3896"/>
                </a:lnTo>
                <a:lnTo>
                  <a:pt x="2789" y="3900"/>
                </a:lnTo>
                <a:lnTo>
                  <a:pt x="2783" y="3903"/>
                </a:lnTo>
                <a:lnTo>
                  <a:pt x="2675" y="3945"/>
                </a:lnTo>
                <a:lnTo>
                  <a:pt x="2668" y="3947"/>
                </a:lnTo>
                <a:lnTo>
                  <a:pt x="2660" y="3949"/>
                </a:lnTo>
                <a:lnTo>
                  <a:pt x="2653" y="3949"/>
                </a:lnTo>
                <a:lnTo>
                  <a:pt x="2646" y="3950"/>
                </a:lnTo>
                <a:lnTo>
                  <a:pt x="2639" y="3949"/>
                </a:lnTo>
                <a:lnTo>
                  <a:pt x="2632" y="3948"/>
                </a:lnTo>
                <a:lnTo>
                  <a:pt x="2626" y="3946"/>
                </a:lnTo>
                <a:lnTo>
                  <a:pt x="2619" y="3943"/>
                </a:lnTo>
                <a:lnTo>
                  <a:pt x="2613" y="3940"/>
                </a:lnTo>
                <a:lnTo>
                  <a:pt x="2607" y="3937"/>
                </a:lnTo>
                <a:lnTo>
                  <a:pt x="2601" y="3931"/>
                </a:lnTo>
                <a:lnTo>
                  <a:pt x="2596" y="3927"/>
                </a:lnTo>
                <a:lnTo>
                  <a:pt x="2591" y="3921"/>
                </a:lnTo>
                <a:lnTo>
                  <a:pt x="2587" y="3916"/>
                </a:lnTo>
                <a:lnTo>
                  <a:pt x="2583" y="3909"/>
                </a:lnTo>
                <a:lnTo>
                  <a:pt x="2580" y="3903"/>
                </a:lnTo>
                <a:lnTo>
                  <a:pt x="2539" y="3794"/>
                </a:lnTo>
                <a:lnTo>
                  <a:pt x="2535" y="3783"/>
                </a:lnTo>
                <a:lnTo>
                  <a:pt x="2533" y="3771"/>
                </a:lnTo>
                <a:lnTo>
                  <a:pt x="2483" y="3786"/>
                </a:lnTo>
                <a:lnTo>
                  <a:pt x="2431" y="3798"/>
                </a:lnTo>
                <a:lnTo>
                  <a:pt x="2379" y="3811"/>
                </a:lnTo>
                <a:lnTo>
                  <a:pt x="2327" y="3820"/>
                </a:lnTo>
                <a:lnTo>
                  <a:pt x="2328" y="3823"/>
                </a:lnTo>
                <a:lnTo>
                  <a:pt x="2358" y="3936"/>
                </a:lnTo>
                <a:lnTo>
                  <a:pt x="2360" y="3943"/>
                </a:lnTo>
                <a:lnTo>
                  <a:pt x="2361" y="3950"/>
                </a:lnTo>
                <a:lnTo>
                  <a:pt x="2361" y="3957"/>
                </a:lnTo>
                <a:lnTo>
                  <a:pt x="2360" y="3964"/>
                </a:lnTo>
                <a:lnTo>
                  <a:pt x="2359" y="3971"/>
                </a:lnTo>
                <a:lnTo>
                  <a:pt x="2357" y="3977"/>
                </a:lnTo>
                <a:lnTo>
                  <a:pt x="2355" y="3984"/>
                </a:lnTo>
                <a:lnTo>
                  <a:pt x="2351" y="3990"/>
                </a:lnTo>
                <a:lnTo>
                  <a:pt x="2348" y="3996"/>
                </a:lnTo>
                <a:lnTo>
                  <a:pt x="2342" y="4002"/>
                </a:lnTo>
                <a:lnTo>
                  <a:pt x="2338" y="4007"/>
                </a:lnTo>
                <a:lnTo>
                  <a:pt x="2332" y="4012"/>
                </a:lnTo>
                <a:lnTo>
                  <a:pt x="2327" y="4016"/>
                </a:lnTo>
                <a:lnTo>
                  <a:pt x="2320" y="4019"/>
                </a:lnTo>
                <a:lnTo>
                  <a:pt x="2314" y="4022"/>
                </a:lnTo>
                <a:lnTo>
                  <a:pt x="2307" y="4024"/>
                </a:lnTo>
                <a:lnTo>
                  <a:pt x="2195" y="4054"/>
                </a:lnTo>
                <a:lnTo>
                  <a:pt x="2187" y="4056"/>
                </a:lnTo>
                <a:lnTo>
                  <a:pt x="2180" y="4057"/>
                </a:lnTo>
                <a:lnTo>
                  <a:pt x="2173" y="4057"/>
                </a:lnTo>
                <a:lnTo>
                  <a:pt x="2166" y="4056"/>
                </a:lnTo>
                <a:lnTo>
                  <a:pt x="2159" y="4055"/>
                </a:lnTo>
                <a:lnTo>
                  <a:pt x="2152" y="4053"/>
                </a:lnTo>
                <a:lnTo>
                  <a:pt x="2145" y="4050"/>
                </a:lnTo>
                <a:lnTo>
                  <a:pt x="2139" y="4047"/>
                </a:lnTo>
                <a:lnTo>
                  <a:pt x="2133" y="4043"/>
                </a:lnTo>
                <a:lnTo>
                  <a:pt x="2128" y="4039"/>
                </a:lnTo>
                <a:lnTo>
                  <a:pt x="2123" y="4034"/>
                </a:lnTo>
                <a:lnTo>
                  <a:pt x="2118" y="4029"/>
                </a:lnTo>
                <a:lnTo>
                  <a:pt x="2114" y="4023"/>
                </a:lnTo>
                <a:lnTo>
                  <a:pt x="2111" y="4017"/>
                </a:lnTo>
                <a:lnTo>
                  <a:pt x="2108" y="4011"/>
                </a:lnTo>
                <a:lnTo>
                  <a:pt x="2106" y="4004"/>
                </a:lnTo>
                <a:lnTo>
                  <a:pt x="2075" y="3891"/>
                </a:lnTo>
                <a:lnTo>
                  <a:pt x="2073" y="3880"/>
                </a:lnTo>
                <a:lnTo>
                  <a:pt x="2073" y="3868"/>
                </a:lnTo>
                <a:lnTo>
                  <a:pt x="2074" y="3857"/>
                </a:lnTo>
                <a:lnTo>
                  <a:pt x="2077" y="3846"/>
                </a:lnTo>
                <a:lnTo>
                  <a:pt x="2020" y="3848"/>
                </a:lnTo>
                <a:lnTo>
                  <a:pt x="1964" y="3847"/>
                </a:lnTo>
                <a:lnTo>
                  <a:pt x="1908" y="3845"/>
                </a:lnTo>
                <a:lnTo>
                  <a:pt x="1851" y="3841"/>
                </a:lnTo>
                <a:lnTo>
                  <a:pt x="1851" y="3848"/>
                </a:lnTo>
                <a:lnTo>
                  <a:pt x="1851" y="3854"/>
                </a:lnTo>
                <a:lnTo>
                  <a:pt x="1835" y="3970"/>
                </a:lnTo>
                <a:lnTo>
                  <a:pt x="1834" y="3977"/>
                </a:lnTo>
                <a:lnTo>
                  <a:pt x="1832" y="3984"/>
                </a:lnTo>
                <a:lnTo>
                  <a:pt x="1829" y="3991"/>
                </a:lnTo>
                <a:lnTo>
                  <a:pt x="1826" y="3998"/>
                </a:lnTo>
                <a:lnTo>
                  <a:pt x="1822" y="4004"/>
                </a:lnTo>
                <a:lnTo>
                  <a:pt x="1818" y="4009"/>
                </a:lnTo>
                <a:lnTo>
                  <a:pt x="1813" y="4014"/>
                </a:lnTo>
                <a:lnTo>
                  <a:pt x="1808" y="4018"/>
                </a:lnTo>
                <a:lnTo>
                  <a:pt x="1802" y="4022"/>
                </a:lnTo>
                <a:lnTo>
                  <a:pt x="1796" y="4026"/>
                </a:lnTo>
                <a:lnTo>
                  <a:pt x="1790" y="4029"/>
                </a:lnTo>
                <a:lnTo>
                  <a:pt x="1783" y="4031"/>
                </a:lnTo>
                <a:lnTo>
                  <a:pt x="1776" y="4032"/>
                </a:lnTo>
                <a:lnTo>
                  <a:pt x="1768" y="4033"/>
                </a:lnTo>
                <a:lnTo>
                  <a:pt x="1761" y="4033"/>
                </a:lnTo>
                <a:lnTo>
                  <a:pt x="1754" y="4033"/>
                </a:lnTo>
                <a:lnTo>
                  <a:pt x="1638" y="4018"/>
                </a:lnTo>
                <a:lnTo>
                  <a:pt x="1631" y="4017"/>
                </a:lnTo>
                <a:lnTo>
                  <a:pt x="1624" y="4015"/>
                </a:lnTo>
                <a:lnTo>
                  <a:pt x="1618" y="4012"/>
                </a:lnTo>
                <a:lnTo>
                  <a:pt x="1611" y="4009"/>
                </a:lnTo>
                <a:lnTo>
                  <a:pt x="1606" y="4005"/>
                </a:lnTo>
                <a:lnTo>
                  <a:pt x="1600" y="4001"/>
                </a:lnTo>
                <a:lnTo>
                  <a:pt x="1595" y="3995"/>
                </a:lnTo>
                <a:lnTo>
                  <a:pt x="1591" y="3990"/>
                </a:lnTo>
                <a:lnTo>
                  <a:pt x="1587" y="3984"/>
                </a:lnTo>
                <a:lnTo>
                  <a:pt x="1584" y="3978"/>
                </a:lnTo>
                <a:lnTo>
                  <a:pt x="1580" y="3972"/>
                </a:lnTo>
                <a:lnTo>
                  <a:pt x="1578" y="3965"/>
                </a:lnTo>
                <a:lnTo>
                  <a:pt x="1576" y="3958"/>
                </a:lnTo>
                <a:lnTo>
                  <a:pt x="1575" y="3951"/>
                </a:lnTo>
                <a:lnTo>
                  <a:pt x="1575" y="3944"/>
                </a:lnTo>
                <a:lnTo>
                  <a:pt x="1576" y="3937"/>
                </a:lnTo>
                <a:lnTo>
                  <a:pt x="1591" y="3821"/>
                </a:lnTo>
                <a:lnTo>
                  <a:pt x="1594" y="3811"/>
                </a:lnTo>
                <a:lnTo>
                  <a:pt x="1597" y="3800"/>
                </a:lnTo>
                <a:lnTo>
                  <a:pt x="1541" y="3786"/>
                </a:lnTo>
                <a:lnTo>
                  <a:pt x="1486" y="3771"/>
                </a:lnTo>
                <a:lnTo>
                  <a:pt x="1431" y="3754"/>
                </a:lnTo>
                <a:lnTo>
                  <a:pt x="1376" y="3734"/>
                </a:lnTo>
                <a:lnTo>
                  <a:pt x="1338" y="3837"/>
                </a:lnTo>
                <a:lnTo>
                  <a:pt x="1335" y="3844"/>
                </a:lnTo>
                <a:lnTo>
                  <a:pt x="1332" y="3850"/>
                </a:lnTo>
                <a:lnTo>
                  <a:pt x="1327" y="3856"/>
                </a:lnTo>
                <a:lnTo>
                  <a:pt x="1322" y="3861"/>
                </a:lnTo>
                <a:lnTo>
                  <a:pt x="1317" y="3866"/>
                </a:lnTo>
                <a:lnTo>
                  <a:pt x="1312" y="3872"/>
                </a:lnTo>
                <a:lnTo>
                  <a:pt x="1306" y="3875"/>
                </a:lnTo>
                <a:lnTo>
                  <a:pt x="1300" y="3878"/>
                </a:lnTo>
                <a:lnTo>
                  <a:pt x="1293" y="3881"/>
                </a:lnTo>
                <a:lnTo>
                  <a:pt x="1287" y="3883"/>
                </a:lnTo>
                <a:lnTo>
                  <a:pt x="1280" y="3884"/>
                </a:lnTo>
                <a:lnTo>
                  <a:pt x="1273" y="3885"/>
                </a:lnTo>
                <a:lnTo>
                  <a:pt x="1266" y="3885"/>
                </a:lnTo>
                <a:lnTo>
                  <a:pt x="1258" y="3884"/>
                </a:lnTo>
                <a:lnTo>
                  <a:pt x="1251" y="3883"/>
                </a:lnTo>
                <a:lnTo>
                  <a:pt x="1244" y="3880"/>
                </a:lnTo>
                <a:lnTo>
                  <a:pt x="1135" y="3839"/>
                </a:lnTo>
                <a:lnTo>
                  <a:pt x="1128" y="3836"/>
                </a:lnTo>
                <a:lnTo>
                  <a:pt x="1122" y="3833"/>
                </a:lnTo>
                <a:lnTo>
                  <a:pt x="1116" y="3829"/>
                </a:lnTo>
                <a:lnTo>
                  <a:pt x="1111" y="3824"/>
                </a:lnTo>
                <a:lnTo>
                  <a:pt x="1106" y="3819"/>
                </a:lnTo>
                <a:lnTo>
                  <a:pt x="1102" y="3814"/>
                </a:lnTo>
                <a:lnTo>
                  <a:pt x="1098" y="3808"/>
                </a:lnTo>
                <a:lnTo>
                  <a:pt x="1095" y="3801"/>
                </a:lnTo>
                <a:lnTo>
                  <a:pt x="1092" y="3794"/>
                </a:lnTo>
                <a:lnTo>
                  <a:pt x="1090" y="3788"/>
                </a:lnTo>
                <a:lnTo>
                  <a:pt x="1089" y="3781"/>
                </a:lnTo>
                <a:lnTo>
                  <a:pt x="1088" y="3774"/>
                </a:lnTo>
                <a:lnTo>
                  <a:pt x="1088" y="3767"/>
                </a:lnTo>
                <a:lnTo>
                  <a:pt x="1089" y="3760"/>
                </a:lnTo>
                <a:lnTo>
                  <a:pt x="1091" y="3753"/>
                </a:lnTo>
                <a:lnTo>
                  <a:pt x="1093" y="3746"/>
                </a:lnTo>
                <a:lnTo>
                  <a:pt x="1133" y="3637"/>
                </a:lnTo>
                <a:lnTo>
                  <a:pt x="1139" y="3627"/>
                </a:lnTo>
                <a:lnTo>
                  <a:pt x="1094" y="3601"/>
                </a:lnTo>
                <a:lnTo>
                  <a:pt x="1049" y="3575"/>
                </a:lnTo>
                <a:lnTo>
                  <a:pt x="1006" y="3547"/>
                </a:lnTo>
                <a:lnTo>
                  <a:pt x="964" y="3518"/>
                </a:lnTo>
                <a:lnTo>
                  <a:pt x="885" y="3598"/>
                </a:lnTo>
                <a:lnTo>
                  <a:pt x="878" y="3603"/>
                </a:lnTo>
                <a:lnTo>
                  <a:pt x="872" y="3608"/>
                </a:lnTo>
                <a:lnTo>
                  <a:pt x="866" y="3611"/>
                </a:lnTo>
                <a:lnTo>
                  <a:pt x="860" y="3614"/>
                </a:lnTo>
                <a:lnTo>
                  <a:pt x="853" y="3618"/>
                </a:lnTo>
                <a:lnTo>
                  <a:pt x="847" y="3619"/>
                </a:lnTo>
                <a:lnTo>
                  <a:pt x="840" y="3620"/>
                </a:lnTo>
                <a:lnTo>
                  <a:pt x="833" y="3621"/>
                </a:lnTo>
                <a:lnTo>
                  <a:pt x="826" y="3620"/>
                </a:lnTo>
                <a:lnTo>
                  <a:pt x="818" y="3620"/>
                </a:lnTo>
                <a:lnTo>
                  <a:pt x="812" y="3618"/>
                </a:lnTo>
                <a:lnTo>
                  <a:pt x="805" y="3616"/>
                </a:lnTo>
                <a:lnTo>
                  <a:pt x="799" y="3612"/>
                </a:lnTo>
                <a:lnTo>
                  <a:pt x="793" y="3608"/>
                </a:lnTo>
                <a:lnTo>
                  <a:pt x="787" y="3604"/>
                </a:lnTo>
                <a:lnTo>
                  <a:pt x="781" y="3599"/>
                </a:lnTo>
                <a:lnTo>
                  <a:pt x="699" y="3518"/>
                </a:lnTo>
                <a:lnTo>
                  <a:pt x="694" y="3512"/>
                </a:lnTo>
                <a:lnTo>
                  <a:pt x="689" y="3507"/>
                </a:lnTo>
                <a:lnTo>
                  <a:pt x="685" y="3500"/>
                </a:lnTo>
                <a:lnTo>
                  <a:pt x="682" y="3494"/>
                </a:lnTo>
                <a:lnTo>
                  <a:pt x="680" y="3487"/>
                </a:lnTo>
                <a:lnTo>
                  <a:pt x="678" y="3480"/>
                </a:lnTo>
                <a:lnTo>
                  <a:pt x="677" y="3473"/>
                </a:lnTo>
                <a:lnTo>
                  <a:pt x="677" y="3466"/>
                </a:lnTo>
                <a:lnTo>
                  <a:pt x="677" y="3459"/>
                </a:lnTo>
                <a:lnTo>
                  <a:pt x="678" y="3452"/>
                </a:lnTo>
                <a:lnTo>
                  <a:pt x="679" y="3446"/>
                </a:lnTo>
                <a:lnTo>
                  <a:pt x="682" y="3439"/>
                </a:lnTo>
                <a:lnTo>
                  <a:pt x="685" y="3433"/>
                </a:lnTo>
                <a:lnTo>
                  <a:pt x="688" y="3427"/>
                </a:lnTo>
                <a:lnTo>
                  <a:pt x="693" y="3420"/>
                </a:lnTo>
                <a:lnTo>
                  <a:pt x="698" y="3414"/>
                </a:lnTo>
                <a:lnTo>
                  <a:pt x="760" y="3352"/>
                </a:lnTo>
                <a:lnTo>
                  <a:pt x="720" y="3313"/>
                </a:lnTo>
                <a:lnTo>
                  <a:pt x="680" y="3273"/>
                </a:lnTo>
                <a:lnTo>
                  <a:pt x="643" y="3230"/>
                </a:lnTo>
                <a:lnTo>
                  <a:pt x="605" y="3188"/>
                </a:lnTo>
                <a:lnTo>
                  <a:pt x="528" y="3250"/>
                </a:lnTo>
                <a:lnTo>
                  <a:pt x="522" y="3254"/>
                </a:lnTo>
                <a:lnTo>
                  <a:pt x="516" y="3258"/>
                </a:lnTo>
                <a:lnTo>
                  <a:pt x="509" y="3261"/>
                </a:lnTo>
                <a:lnTo>
                  <a:pt x="503" y="3263"/>
                </a:lnTo>
                <a:lnTo>
                  <a:pt x="495" y="3265"/>
                </a:lnTo>
                <a:lnTo>
                  <a:pt x="488" y="3265"/>
                </a:lnTo>
                <a:lnTo>
                  <a:pt x="481" y="3266"/>
                </a:lnTo>
                <a:lnTo>
                  <a:pt x="474" y="3265"/>
                </a:lnTo>
                <a:lnTo>
                  <a:pt x="468" y="3264"/>
                </a:lnTo>
                <a:lnTo>
                  <a:pt x="461" y="3262"/>
                </a:lnTo>
                <a:lnTo>
                  <a:pt x="454" y="3260"/>
                </a:lnTo>
                <a:lnTo>
                  <a:pt x="448" y="3257"/>
                </a:lnTo>
                <a:lnTo>
                  <a:pt x="442" y="3253"/>
                </a:lnTo>
                <a:lnTo>
                  <a:pt x="435" y="3249"/>
                </a:lnTo>
                <a:lnTo>
                  <a:pt x="430" y="3244"/>
                </a:lnTo>
                <a:lnTo>
                  <a:pt x="425" y="3239"/>
                </a:lnTo>
                <a:lnTo>
                  <a:pt x="353" y="3148"/>
                </a:lnTo>
                <a:lnTo>
                  <a:pt x="348" y="3142"/>
                </a:lnTo>
                <a:lnTo>
                  <a:pt x="345" y="3135"/>
                </a:lnTo>
                <a:lnTo>
                  <a:pt x="342" y="3129"/>
                </a:lnTo>
                <a:lnTo>
                  <a:pt x="340" y="3122"/>
                </a:lnTo>
                <a:lnTo>
                  <a:pt x="338" y="3116"/>
                </a:lnTo>
                <a:lnTo>
                  <a:pt x="337" y="3109"/>
                </a:lnTo>
                <a:lnTo>
                  <a:pt x="337" y="3101"/>
                </a:lnTo>
                <a:lnTo>
                  <a:pt x="337" y="3094"/>
                </a:lnTo>
                <a:lnTo>
                  <a:pt x="339" y="3087"/>
                </a:lnTo>
                <a:lnTo>
                  <a:pt x="340" y="3080"/>
                </a:lnTo>
                <a:lnTo>
                  <a:pt x="343" y="3074"/>
                </a:lnTo>
                <a:lnTo>
                  <a:pt x="346" y="3068"/>
                </a:lnTo>
                <a:lnTo>
                  <a:pt x="349" y="3062"/>
                </a:lnTo>
                <a:lnTo>
                  <a:pt x="354" y="3056"/>
                </a:lnTo>
                <a:lnTo>
                  <a:pt x="358" y="3051"/>
                </a:lnTo>
                <a:lnTo>
                  <a:pt x="364" y="3046"/>
                </a:lnTo>
                <a:lnTo>
                  <a:pt x="453" y="2974"/>
                </a:lnTo>
                <a:lnTo>
                  <a:pt x="424" y="2925"/>
                </a:lnTo>
                <a:lnTo>
                  <a:pt x="397" y="2875"/>
                </a:lnTo>
                <a:lnTo>
                  <a:pt x="370" y="2824"/>
                </a:lnTo>
                <a:lnTo>
                  <a:pt x="347" y="2773"/>
                </a:lnTo>
                <a:lnTo>
                  <a:pt x="257" y="2815"/>
                </a:lnTo>
                <a:lnTo>
                  <a:pt x="251" y="2818"/>
                </a:lnTo>
                <a:lnTo>
                  <a:pt x="243" y="2820"/>
                </a:lnTo>
                <a:lnTo>
                  <a:pt x="236" y="2821"/>
                </a:lnTo>
                <a:lnTo>
                  <a:pt x="229" y="2822"/>
                </a:lnTo>
                <a:lnTo>
                  <a:pt x="222" y="2822"/>
                </a:lnTo>
                <a:lnTo>
                  <a:pt x="215" y="2821"/>
                </a:lnTo>
                <a:lnTo>
                  <a:pt x="208" y="2820"/>
                </a:lnTo>
                <a:lnTo>
                  <a:pt x="202" y="2818"/>
                </a:lnTo>
                <a:lnTo>
                  <a:pt x="195" y="2815"/>
                </a:lnTo>
                <a:lnTo>
                  <a:pt x="189" y="2812"/>
                </a:lnTo>
                <a:lnTo>
                  <a:pt x="182" y="2808"/>
                </a:lnTo>
                <a:lnTo>
                  <a:pt x="177" y="2804"/>
                </a:lnTo>
                <a:lnTo>
                  <a:pt x="172" y="2799"/>
                </a:lnTo>
                <a:lnTo>
                  <a:pt x="168" y="2793"/>
                </a:lnTo>
                <a:lnTo>
                  <a:pt x="164" y="2786"/>
                </a:lnTo>
                <a:lnTo>
                  <a:pt x="160" y="2780"/>
                </a:lnTo>
                <a:lnTo>
                  <a:pt x="110" y="2676"/>
                </a:lnTo>
                <a:lnTo>
                  <a:pt x="108" y="2669"/>
                </a:lnTo>
                <a:lnTo>
                  <a:pt x="106" y="2661"/>
                </a:lnTo>
                <a:lnTo>
                  <a:pt x="104" y="2654"/>
                </a:lnTo>
                <a:lnTo>
                  <a:pt x="104" y="2647"/>
                </a:lnTo>
                <a:lnTo>
                  <a:pt x="104" y="2640"/>
                </a:lnTo>
                <a:lnTo>
                  <a:pt x="104" y="2633"/>
                </a:lnTo>
                <a:lnTo>
                  <a:pt x="106" y="2626"/>
                </a:lnTo>
                <a:lnTo>
                  <a:pt x="108" y="2620"/>
                </a:lnTo>
                <a:lnTo>
                  <a:pt x="110" y="2613"/>
                </a:lnTo>
                <a:lnTo>
                  <a:pt x="114" y="2607"/>
                </a:lnTo>
                <a:lnTo>
                  <a:pt x="118" y="2601"/>
                </a:lnTo>
                <a:lnTo>
                  <a:pt x="123" y="2595"/>
                </a:lnTo>
                <a:lnTo>
                  <a:pt x="128" y="2590"/>
                </a:lnTo>
                <a:lnTo>
                  <a:pt x="133" y="2586"/>
                </a:lnTo>
                <a:lnTo>
                  <a:pt x="139" y="2582"/>
                </a:lnTo>
                <a:lnTo>
                  <a:pt x="146" y="2578"/>
                </a:lnTo>
                <a:lnTo>
                  <a:pt x="251" y="2528"/>
                </a:lnTo>
                <a:lnTo>
                  <a:pt x="257" y="2526"/>
                </a:lnTo>
                <a:lnTo>
                  <a:pt x="242" y="2475"/>
                </a:lnTo>
                <a:lnTo>
                  <a:pt x="230" y="2423"/>
                </a:lnTo>
                <a:lnTo>
                  <a:pt x="219" y="2371"/>
                </a:lnTo>
                <a:lnTo>
                  <a:pt x="210" y="2319"/>
                </a:lnTo>
                <a:lnTo>
                  <a:pt x="112" y="2340"/>
                </a:lnTo>
                <a:lnTo>
                  <a:pt x="105" y="2341"/>
                </a:lnTo>
                <a:lnTo>
                  <a:pt x="98" y="2341"/>
                </a:lnTo>
                <a:lnTo>
                  <a:pt x="91" y="2341"/>
                </a:lnTo>
                <a:lnTo>
                  <a:pt x="84" y="2340"/>
                </a:lnTo>
                <a:lnTo>
                  <a:pt x="77" y="2338"/>
                </a:lnTo>
                <a:lnTo>
                  <a:pt x="71" y="2336"/>
                </a:lnTo>
                <a:lnTo>
                  <a:pt x="64" y="2333"/>
                </a:lnTo>
                <a:lnTo>
                  <a:pt x="58" y="2330"/>
                </a:lnTo>
                <a:lnTo>
                  <a:pt x="52" y="2326"/>
                </a:lnTo>
                <a:lnTo>
                  <a:pt x="46" y="2321"/>
                </a:lnTo>
                <a:lnTo>
                  <a:pt x="42" y="2316"/>
                </a:lnTo>
                <a:lnTo>
                  <a:pt x="37" y="2311"/>
                </a:lnTo>
                <a:lnTo>
                  <a:pt x="34" y="2305"/>
                </a:lnTo>
                <a:lnTo>
                  <a:pt x="30" y="2299"/>
                </a:lnTo>
                <a:lnTo>
                  <a:pt x="28" y="2292"/>
                </a:lnTo>
                <a:lnTo>
                  <a:pt x="26" y="2285"/>
                </a:lnTo>
                <a:lnTo>
                  <a:pt x="1" y="2171"/>
                </a:lnTo>
                <a:lnTo>
                  <a:pt x="0" y="2164"/>
                </a:lnTo>
                <a:lnTo>
                  <a:pt x="0" y="2157"/>
                </a:lnTo>
                <a:lnTo>
                  <a:pt x="0" y="2149"/>
                </a:lnTo>
                <a:lnTo>
                  <a:pt x="1" y="2142"/>
                </a:lnTo>
                <a:lnTo>
                  <a:pt x="2" y="2135"/>
                </a:lnTo>
                <a:lnTo>
                  <a:pt x="5" y="2129"/>
                </a:lnTo>
                <a:lnTo>
                  <a:pt x="8" y="2122"/>
                </a:lnTo>
                <a:lnTo>
                  <a:pt x="11" y="2116"/>
                </a:lnTo>
                <a:lnTo>
                  <a:pt x="15" y="2111"/>
                </a:lnTo>
                <a:lnTo>
                  <a:pt x="19" y="2105"/>
                </a:lnTo>
                <a:lnTo>
                  <a:pt x="24" y="2101"/>
                </a:lnTo>
                <a:lnTo>
                  <a:pt x="30" y="2096"/>
                </a:lnTo>
                <a:lnTo>
                  <a:pt x="36" y="2093"/>
                </a:lnTo>
                <a:lnTo>
                  <a:pt x="42" y="2088"/>
                </a:lnTo>
                <a:lnTo>
                  <a:pt x="49" y="2086"/>
                </a:lnTo>
                <a:lnTo>
                  <a:pt x="57" y="2084"/>
                </a:lnTo>
                <a:lnTo>
                  <a:pt x="170" y="2059"/>
                </a:lnTo>
                <a:lnTo>
                  <a:pt x="178" y="2058"/>
                </a:lnTo>
                <a:lnTo>
                  <a:pt x="187" y="2058"/>
                </a:lnTo>
                <a:lnTo>
                  <a:pt x="187" y="2004"/>
                </a:lnTo>
                <a:lnTo>
                  <a:pt x="188" y="1951"/>
                </a:lnTo>
                <a:lnTo>
                  <a:pt x="191" y="1897"/>
                </a:lnTo>
                <a:lnTo>
                  <a:pt x="195" y="1845"/>
                </a:lnTo>
                <a:lnTo>
                  <a:pt x="194" y="1845"/>
                </a:lnTo>
                <a:lnTo>
                  <a:pt x="79" y="1833"/>
                </a:lnTo>
                <a:lnTo>
                  <a:pt x="71" y="1832"/>
                </a:lnTo>
                <a:lnTo>
                  <a:pt x="64" y="1830"/>
                </a:lnTo>
                <a:lnTo>
                  <a:pt x="58" y="1828"/>
                </a:lnTo>
                <a:lnTo>
                  <a:pt x="50" y="1825"/>
                </a:lnTo>
                <a:lnTo>
                  <a:pt x="44" y="1821"/>
                </a:lnTo>
                <a:lnTo>
                  <a:pt x="39" y="1817"/>
                </a:lnTo>
                <a:lnTo>
                  <a:pt x="34" y="1812"/>
                </a:lnTo>
                <a:lnTo>
                  <a:pt x="29" y="1807"/>
                </a:lnTo>
                <a:lnTo>
                  <a:pt x="25" y="1802"/>
                </a:lnTo>
                <a:lnTo>
                  <a:pt x="21" y="1796"/>
                </a:lnTo>
                <a:lnTo>
                  <a:pt x="18" y="1789"/>
                </a:lnTo>
                <a:lnTo>
                  <a:pt x="16" y="1783"/>
                </a:lnTo>
                <a:lnTo>
                  <a:pt x="14" y="1776"/>
                </a:lnTo>
                <a:lnTo>
                  <a:pt x="13" y="1768"/>
                </a:lnTo>
                <a:lnTo>
                  <a:pt x="13" y="1761"/>
                </a:lnTo>
                <a:lnTo>
                  <a:pt x="13" y="1754"/>
                </a:lnTo>
                <a:lnTo>
                  <a:pt x="24" y="1638"/>
                </a:lnTo>
                <a:lnTo>
                  <a:pt x="25" y="1631"/>
                </a:lnTo>
                <a:lnTo>
                  <a:pt x="27" y="1624"/>
                </a:lnTo>
                <a:lnTo>
                  <a:pt x="30" y="1617"/>
                </a:lnTo>
                <a:lnTo>
                  <a:pt x="33" y="1611"/>
                </a:lnTo>
                <a:lnTo>
                  <a:pt x="36" y="1605"/>
                </a:lnTo>
                <a:lnTo>
                  <a:pt x="40" y="1599"/>
                </a:lnTo>
                <a:lnTo>
                  <a:pt x="45" y="1594"/>
                </a:lnTo>
                <a:lnTo>
                  <a:pt x="50" y="1589"/>
                </a:lnTo>
                <a:lnTo>
                  <a:pt x="57" y="1585"/>
                </a:lnTo>
                <a:lnTo>
                  <a:pt x="62" y="1582"/>
                </a:lnTo>
                <a:lnTo>
                  <a:pt x="69" y="1578"/>
                </a:lnTo>
                <a:lnTo>
                  <a:pt x="75" y="1575"/>
                </a:lnTo>
                <a:lnTo>
                  <a:pt x="82" y="1574"/>
                </a:lnTo>
                <a:lnTo>
                  <a:pt x="89" y="1572"/>
                </a:lnTo>
                <a:lnTo>
                  <a:pt x="96" y="1572"/>
                </a:lnTo>
                <a:lnTo>
                  <a:pt x="104" y="1572"/>
                </a:lnTo>
                <a:lnTo>
                  <a:pt x="219" y="1585"/>
                </a:lnTo>
                <a:lnTo>
                  <a:pt x="229" y="1586"/>
                </a:lnTo>
                <a:lnTo>
                  <a:pt x="238" y="1589"/>
                </a:lnTo>
                <a:lnTo>
                  <a:pt x="252" y="1539"/>
                </a:lnTo>
                <a:lnTo>
                  <a:pt x="266" y="1490"/>
                </a:lnTo>
                <a:lnTo>
                  <a:pt x="282" y="1441"/>
                </a:lnTo>
                <a:lnTo>
                  <a:pt x="298" y="1393"/>
                </a:lnTo>
                <a:lnTo>
                  <a:pt x="193" y="1344"/>
                </a:lnTo>
                <a:lnTo>
                  <a:pt x="187" y="1341"/>
                </a:lnTo>
                <a:lnTo>
                  <a:pt x="180" y="1337"/>
                </a:lnTo>
                <a:lnTo>
                  <a:pt x="174" y="1332"/>
                </a:lnTo>
                <a:lnTo>
                  <a:pt x="169" y="1327"/>
                </a:lnTo>
                <a:lnTo>
                  <a:pt x="165" y="1321"/>
                </a:lnTo>
                <a:lnTo>
                  <a:pt x="161" y="1315"/>
                </a:lnTo>
                <a:lnTo>
                  <a:pt x="158" y="1309"/>
                </a:lnTo>
                <a:lnTo>
                  <a:pt x="155" y="1303"/>
                </a:lnTo>
                <a:lnTo>
                  <a:pt x="153" y="1296"/>
                </a:lnTo>
                <a:lnTo>
                  <a:pt x="151" y="1289"/>
                </a:lnTo>
                <a:lnTo>
                  <a:pt x="151" y="1282"/>
                </a:lnTo>
                <a:lnTo>
                  <a:pt x="151" y="1275"/>
                </a:lnTo>
                <a:lnTo>
                  <a:pt x="151" y="1268"/>
                </a:lnTo>
                <a:lnTo>
                  <a:pt x="152" y="1261"/>
                </a:lnTo>
                <a:lnTo>
                  <a:pt x="154" y="1254"/>
                </a:lnTo>
                <a:lnTo>
                  <a:pt x="157" y="1247"/>
                </a:lnTo>
                <a:lnTo>
                  <a:pt x="206" y="1142"/>
                </a:lnTo>
                <a:lnTo>
                  <a:pt x="210" y="1135"/>
                </a:lnTo>
                <a:lnTo>
                  <a:pt x="213" y="1129"/>
                </a:lnTo>
                <a:lnTo>
                  <a:pt x="218" y="1123"/>
                </a:lnTo>
                <a:lnTo>
                  <a:pt x="223" y="1118"/>
                </a:lnTo>
                <a:lnTo>
                  <a:pt x="228" y="1114"/>
                </a:lnTo>
                <a:lnTo>
                  <a:pt x="234" y="1110"/>
                </a:lnTo>
                <a:lnTo>
                  <a:pt x="240" y="1107"/>
                </a:lnTo>
                <a:lnTo>
                  <a:pt x="246" y="1104"/>
                </a:lnTo>
                <a:lnTo>
                  <a:pt x="254" y="1102"/>
                </a:lnTo>
                <a:lnTo>
                  <a:pt x="261" y="1100"/>
                </a:lnTo>
                <a:lnTo>
                  <a:pt x="268" y="1100"/>
                </a:lnTo>
                <a:lnTo>
                  <a:pt x="275" y="1099"/>
                </a:lnTo>
                <a:lnTo>
                  <a:pt x="282" y="1100"/>
                </a:lnTo>
                <a:lnTo>
                  <a:pt x="289" y="1101"/>
                </a:lnTo>
                <a:lnTo>
                  <a:pt x="295" y="1103"/>
                </a:lnTo>
                <a:lnTo>
                  <a:pt x="302" y="1106"/>
                </a:lnTo>
                <a:lnTo>
                  <a:pt x="407" y="1154"/>
                </a:lnTo>
                <a:lnTo>
                  <a:pt x="433" y="1107"/>
                </a:lnTo>
                <a:lnTo>
                  <a:pt x="461" y="1060"/>
                </a:lnTo>
                <a:lnTo>
                  <a:pt x="491" y="1015"/>
                </a:lnTo>
                <a:lnTo>
                  <a:pt x="522" y="969"/>
                </a:lnTo>
                <a:lnTo>
                  <a:pt x="517" y="966"/>
                </a:lnTo>
                <a:lnTo>
                  <a:pt x="419" y="903"/>
                </a:lnTo>
                <a:lnTo>
                  <a:pt x="413" y="899"/>
                </a:lnTo>
                <a:lnTo>
                  <a:pt x="408" y="894"/>
                </a:lnTo>
                <a:lnTo>
                  <a:pt x="403" y="889"/>
                </a:lnTo>
                <a:lnTo>
                  <a:pt x="399" y="883"/>
                </a:lnTo>
                <a:lnTo>
                  <a:pt x="395" y="876"/>
                </a:lnTo>
                <a:lnTo>
                  <a:pt x="392" y="870"/>
                </a:lnTo>
                <a:lnTo>
                  <a:pt x="390" y="863"/>
                </a:lnTo>
                <a:lnTo>
                  <a:pt x="388" y="857"/>
                </a:lnTo>
                <a:lnTo>
                  <a:pt x="387" y="850"/>
                </a:lnTo>
                <a:lnTo>
                  <a:pt x="386" y="843"/>
                </a:lnTo>
                <a:lnTo>
                  <a:pt x="387" y="836"/>
                </a:lnTo>
                <a:lnTo>
                  <a:pt x="388" y="829"/>
                </a:lnTo>
                <a:lnTo>
                  <a:pt x="389" y="822"/>
                </a:lnTo>
                <a:lnTo>
                  <a:pt x="391" y="815"/>
                </a:lnTo>
                <a:lnTo>
                  <a:pt x="394" y="808"/>
                </a:lnTo>
                <a:lnTo>
                  <a:pt x="398" y="802"/>
                </a:lnTo>
                <a:lnTo>
                  <a:pt x="461" y="705"/>
                </a:lnTo>
                <a:lnTo>
                  <a:pt x="466" y="699"/>
                </a:lnTo>
                <a:lnTo>
                  <a:pt x="471" y="694"/>
                </a:lnTo>
                <a:lnTo>
                  <a:pt x="476" y="688"/>
                </a:lnTo>
                <a:lnTo>
                  <a:pt x="481" y="684"/>
                </a:lnTo>
                <a:lnTo>
                  <a:pt x="487" y="680"/>
                </a:lnTo>
                <a:lnTo>
                  <a:pt x="494" y="677"/>
                </a:lnTo>
                <a:lnTo>
                  <a:pt x="500" y="675"/>
                </a:lnTo>
                <a:lnTo>
                  <a:pt x="508" y="673"/>
                </a:lnTo>
                <a:lnTo>
                  <a:pt x="514" y="672"/>
                </a:lnTo>
                <a:lnTo>
                  <a:pt x="521" y="671"/>
                </a:lnTo>
                <a:lnTo>
                  <a:pt x="528" y="671"/>
                </a:lnTo>
                <a:lnTo>
                  <a:pt x="535" y="672"/>
                </a:lnTo>
                <a:lnTo>
                  <a:pt x="542" y="674"/>
                </a:lnTo>
                <a:lnTo>
                  <a:pt x="549" y="676"/>
                </a:lnTo>
                <a:lnTo>
                  <a:pt x="555" y="679"/>
                </a:lnTo>
                <a:lnTo>
                  <a:pt x="562" y="683"/>
                </a:lnTo>
                <a:close/>
                <a:moveTo>
                  <a:pt x="1786" y="1715"/>
                </a:moveTo>
                <a:lnTo>
                  <a:pt x="1786" y="1715"/>
                </a:lnTo>
                <a:lnTo>
                  <a:pt x="1771" y="1727"/>
                </a:lnTo>
                <a:lnTo>
                  <a:pt x="1757" y="1740"/>
                </a:lnTo>
                <a:lnTo>
                  <a:pt x="1745" y="1753"/>
                </a:lnTo>
                <a:lnTo>
                  <a:pt x="1733" y="1767"/>
                </a:lnTo>
                <a:lnTo>
                  <a:pt x="1722" y="1782"/>
                </a:lnTo>
                <a:lnTo>
                  <a:pt x="1712" y="1797"/>
                </a:lnTo>
                <a:lnTo>
                  <a:pt x="1701" y="1812"/>
                </a:lnTo>
                <a:lnTo>
                  <a:pt x="1692" y="1828"/>
                </a:lnTo>
                <a:lnTo>
                  <a:pt x="1685" y="1845"/>
                </a:lnTo>
                <a:lnTo>
                  <a:pt x="1678" y="1861"/>
                </a:lnTo>
                <a:lnTo>
                  <a:pt x="1671" y="1878"/>
                </a:lnTo>
                <a:lnTo>
                  <a:pt x="1666" y="1894"/>
                </a:lnTo>
                <a:lnTo>
                  <a:pt x="1661" y="1912"/>
                </a:lnTo>
                <a:lnTo>
                  <a:pt x="1657" y="1929"/>
                </a:lnTo>
                <a:lnTo>
                  <a:pt x="1654" y="1947"/>
                </a:lnTo>
                <a:lnTo>
                  <a:pt x="1652" y="1965"/>
                </a:lnTo>
                <a:lnTo>
                  <a:pt x="1651" y="1982"/>
                </a:lnTo>
                <a:lnTo>
                  <a:pt x="1651" y="2000"/>
                </a:lnTo>
                <a:lnTo>
                  <a:pt x="1651" y="2017"/>
                </a:lnTo>
                <a:lnTo>
                  <a:pt x="1652" y="2036"/>
                </a:lnTo>
                <a:lnTo>
                  <a:pt x="1654" y="2053"/>
                </a:lnTo>
                <a:lnTo>
                  <a:pt x="1657" y="2071"/>
                </a:lnTo>
                <a:lnTo>
                  <a:pt x="1661" y="2088"/>
                </a:lnTo>
                <a:lnTo>
                  <a:pt x="1665" y="2106"/>
                </a:lnTo>
                <a:lnTo>
                  <a:pt x="1671" y="2123"/>
                </a:lnTo>
                <a:lnTo>
                  <a:pt x="1677" y="2140"/>
                </a:lnTo>
                <a:lnTo>
                  <a:pt x="1684" y="2157"/>
                </a:lnTo>
                <a:lnTo>
                  <a:pt x="1692" y="2174"/>
                </a:lnTo>
                <a:lnTo>
                  <a:pt x="1701" y="2190"/>
                </a:lnTo>
                <a:lnTo>
                  <a:pt x="1712" y="2205"/>
                </a:lnTo>
                <a:lnTo>
                  <a:pt x="1723" y="2221"/>
                </a:lnTo>
                <a:lnTo>
                  <a:pt x="1734" y="2236"/>
                </a:lnTo>
                <a:lnTo>
                  <a:pt x="1746" y="2251"/>
                </a:lnTo>
                <a:lnTo>
                  <a:pt x="1759" y="2264"/>
                </a:lnTo>
                <a:lnTo>
                  <a:pt x="1773" y="2277"/>
                </a:lnTo>
                <a:lnTo>
                  <a:pt x="1787" y="2289"/>
                </a:lnTo>
                <a:lnTo>
                  <a:pt x="1802" y="2301"/>
                </a:lnTo>
                <a:lnTo>
                  <a:pt x="1817" y="2311"/>
                </a:lnTo>
                <a:lnTo>
                  <a:pt x="1832" y="2320"/>
                </a:lnTo>
                <a:lnTo>
                  <a:pt x="1848" y="2329"/>
                </a:lnTo>
                <a:lnTo>
                  <a:pt x="1864" y="2337"/>
                </a:lnTo>
                <a:lnTo>
                  <a:pt x="1880" y="2345"/>
                </a:lnTo>
                <a:lnTo>
                  <a:pt x="1897" y="2351"/>
                </a:lnTo>
                <a:lnTo>
                  <a:pt x="1915" y="2357"/>
                </a:lnTo>
                <a:lnTo>
                  <a:pt x="1932" y="2361"/>
                </a:lnTo>
                <a:lnTo>
                  <a:pt x="1949" y="2365"/>
                </a:lnTo>
                <a:lnTo>
                  <a:pt x="1967" y="2368"/>
                </a:lnTo>
                <a:lnTo>
                  <a:pt x="1984" y="2370"/>
                </a:lnTo>
                <a:lnTo>
                  <a:pt x="2002" y="2371"/>
                </a:lnTo>
                <a:lnTo>
                  <a:pt x="2019" y="2372"/>
                </a:lnTo>
                <a:lnTo>
                  <a:pt x="2038" y="2372"/>
                </a:lnTo>
                <a:lnTo>
                  <a:pt x="2055" y="2370"/>
                </a:lnTo>
                <a:lnTo>
                  <a:pt x="2073" y="2368"/>
                </a:lnTo>
                <a:lnTo>
                  <a:pt x="2090" y="2365"/>
                </a:lnTo>
                <a:lnTo>
                  <a:pt x="2109" y="2362"/>
                </a:lnTo>
                <a:lnTo>
                  <a:pt x="2126" y="2357"/>
                </a:lnTo>
                <a:lnTo>
                  <a:pt x="2143" y="2352"/>
                </a:lnTo>
                <a:lnTo>
                  <a:pt x="2160" y="2345"/>
                </a:lnTo>
                <a:lnTo>
                  <a:pt x="2177" y="2337"/>
                </a:lnTo>
                <a:lnTo>
                  <a:pt x="2193" y="2329"/>
                </a:lnTo>
                <a:lnTo>
                  <a:pt x="2209" y="2320"/>
                </a:lnTo>
                <a:lnTo>
                  <a:pt x="2226" y="2310"/>
                </a:lnTo>
                <a:lnTo>
                  <a:pt x="2241" y="2300"/>
                </a:lnTo>
                <a:lnTo>
                  <a:pt x="2256" y="2288"/>
                </a:lnTo>
                <a:lnTo>
                  <a:pt x="2270" y="2275"/>
                </a:lnTo>
                <a:lnTo>
                  <a:pt x="2284" y="2262"/>
                </a:lnTo>
                <a:lnTo>
                  <a:pt x="2297" y="2249"/>
                </a:lnTo>
                <a:lnTo>
                  <a:pt x="2309" y="2235"/>
                </a:lnTo>
                <a:lnTo>
                  <a:pt x="2320" y="2221"/>
                </a:lnTo>
                <a:lnTo>
                  <a:pt x="2330" y="2205"/>
                </a:lnTo>
                <a:lnTo>
                  <a:pt x="2340" y="2190"/>
                </a:lnTo>
                <a:lnTo>
                  <a:pt x="2349" y="2174"/>
                </a:lnTo>
                <a:lnTo>
                  <a:pt x="2357" y="2158"/>
                </a:lnTo>
                <a:lnTo>
                  <a:pt x="2364" y="2141"/>
                </a:lnTo>
                <a:lnTo>
                  <a:pt x="2371" y="2124"/>
                </a:lnTo>
                <a:lnTo>
                  <a:pt x="2376" y="2108"/>
                </a:lnTo>
                <a:lnTo>
                  <a:pt x="2381" y="2091"/>
                </a:lnTo>
                <a:lnTo>
                  <a:pt x="2384" y="2073"/>
                </a:lnTo>
                <a:lnTo>
                  <a:pt x="2387" y="2055"/>
                </a:lnTo>
                <a:lnTo>
                  <a:pt x="2390" y="2038"/>
                </a:lnTo>
                <a:lnTo>
                  <a:pt x="2391" y="2020"/>
                </a:lnTo>
                <a:lnTo>
                  <a:pt x="2391" y="2002"/>
                </a:lnTo>
                <a:lnTo>
                  <a:pt x="2391" y="1985"/>
                </a:lnTo>
                <a:lnTo>
                  <a:pt x="2390" y="1967"/>
                </a:lnTo>
                <a:lnTo>
                  <a:pt x="2388" y="1949"/>
                </a:lnTo>
                <a:lnTo>
                  <a:pt x="2385" y="1931"/>
                </a:lnTo>
                <a:lnTo>
                  <a:pt x="2381" y="1914"/>
                </a:lnTo>
                <a:lnTo>
                  <a:pt x="2377" y="1896"/>
                </a:lnTo>
                <a:lnTo>
                  <a:pt x="2371" y="1879"/>
                </a:lnTo>
                <a:lnTo>
                  <a:pt x="2365" y="1862"/>
                </a:lnTo>
                <a:lnTo>
                  <a:pt x="2358" y="1846"/>
                </a:lnTo>
                <a:lnTo>
                  <a:pt x="2350" y="1828"/>
                </a:lnTo>
                <a:lnTo>
                  <a:pt x="2340" y="1812"/>
                </a:lnTo>
                <a:lnTo>
                  <a:pt x="2330" y="1797"/>
                </a:lnTo>
                <a:lnTo>
                  <a:pt x="2319" y="1782"/>
                </a:lnTo>
                <a:lnTo>
                  <a:pt x="2308" y="1766"/>
                </a:lnTo>
                <a:lnTo>
                  <a:pt x="2295" y="1752"/>
                </a:lnTo>
                <a:lnTo>
                  <a:pt x="2282" y="1738"/>
                </a:lnTo>
                <a:lnTo>
                  <a:pt x="2268" y="1725"/>
                </a:lnTo>
                <a:lnTo>
                  <a:pt x="2254" y="1714"/>
                </a:lnTo>
                <a:lnTo>
                  <a:pt x="2240" y="1701"/>
                </a:lnTo>
                <a:lnTo>
                  <a:pt x="2225" y="1691"/>
                </a:lnTo>
                <a:lnTo>
                  <a:pt x="2209" y="1682"/>
                </a:lnTo>
                <a:lnTo>
                  <a:pt x="2193" y="1673"/>
                </a:lnTo>
                <a:lnTo>
                  <a:pt x="2178" y="1665"/>
                </a:lnTo>
                <a:lnTo>
                  <a:pt x="2161" y="1658"/>
                </a:lnTo>
                <a:lnTo>
                  <a:pt x="2144" y="1652"/>
                </a:lnTo>
                <a:lnTo>
                  <a:pt x="2127" y="1646"/>
                </a:lnTo>
                <a:lnTo>
                  <a:pt x="2110" y="1641"/>
                </a:lnTo>
                <a:lnTo>
                  <a:pt x="2092" y="1637"/>
                </a:lnTo>
                <a:lnTo>
                  <a:pt x="2075" y="1634"/>
                </a:lnTo>
                <a:lnTo>
                  <a:pt x="2057" y="1632"/>
                </a:lnTo>
                <a:lnTo>
                  <a:pt x="2040" y="1631"/>
                </a:lnTo>
                <a:lnTo>
                  <a:pt x="2021" y="1630"/>
                </a:lnTo>
                <a:lnTo>
                  <a:pt x="2004" y="1630"/>
                </a:lnTo>
                <a:lnTo>
                  <a:pt x="1986" y="1632"/>
                </a:lnTo>
                <a:lnTo>
                  <a:pt x="1969" y="1634"/>
                </a:lnTo>
                <a:lnTo>
                  <a:pt x="1951" y="1637"/>
                </a:lnTo>
                <a:lnTo>
                  <a:pt x="1933" y="1640"/>
                </a:lnTo>
                <a:lnTo>
                  <a:pt x="1916" y="1646"/>
                </a:lnTo>
                <a:lnTo>
                  <a:pt x="1898" y="1651"/>
                </a:lnTo>
                <a:lnTo>
                  <a:pt x="1881" y="1658"/>
                </a:lnTo>
                <a:lnTo>
                  <a:pt x="1865" y="1665"/>
                </a:lnTo>
                <a:lnTo>
                  <a:pt x="1849" y="1673"/>
                </a:lnTo>
                <a:lnTo>
                  <a:pt x="1832" y="1682"/>
                </a:lnTo>
                <a:lnTo>
                  <a:pt x="1816" y="1692"/>
                </a:lnTo>
                <a:lnTo>
                  <a:pt x="1801" y="1702"/>
                </a:lnTo>
                <a:lnTo>
                  <a:pt x="1786" y="1715"/>
                </a:lnTo>
                <a:close/>
                <a:moveTo>
                  <a:pt x="2917" y="2627"/>
                </a:moveTo>
                <a:lnTo>
                  <a:pt x="2523" y="2305"/>
                </a:lnTo>
                <a:lnTo>
                  <a:pt x="2515" y="2320"/>
                </a:lnTo>
                <a:lnTo>
                  <a:pt x="2507" y="2335"/>
                </a:lnTo>
                <a:lnTo>
                  <a:pt x="2498" y="2349"/>
                </a:lnTo>
                <a:lnTo>
                  <a:pt x="2489" y="2362"/>
                </a:lnTo>
                <a:lnTo>
                  <a:pt x="2480" y="2375"/>
                </a:lnTo>
                <a:lnTo>
                  <a:pt x="2469" y="2386"/>
                </a:lnTo>
                <a:lnTo>
                  <a:pt x="2449" y="2409"/>
                </a:lnTo>
                <a:lnTo>
                  <a:pt x="2428" y="2428"/>
                </a:lnTo>
                <a:lnTo>
                  <a:pt x="2406" y="2444"/>
                </a:lnTo>
                <a:lnTo>
                  <a:pt x="2386" y="2459"/>
                </a:lnTo>
                <a:lnTo>
                  <a:pt x="2366" y="2473"/>
                </a:lnTo>
                <a:lnTo>
                  <a:pt x="2345" y="2483"/>
                </a:lnTo>
                <a:lnTo>
                  <a:pt x="2328" y="2492"/>
                </a:lnTo>
                <a:lnTo>
                  <a:pt x="2311" y="2499"/>
                </a:lnTo>
                <a:lnTo>
                  <a:pt x="2297" y="2505"/>
                </a:lnTo>
                <a:lnTo>
                  <a:pt x="2276" y="2512"/>
                </a:lnTo>
                <a:lnTo>
                  <a:pt x="2268" y="2514"/>
                </a:lnTo>
                <a:lnTo>
                  <a:pt x="2507" y="2964"/>
                </a:lnTo>
                <a:lnTo>
                  <a:pt x="2530" y="2955"/>
                </a:lnTo>
                <a:lnTo>
                  <a:pt x="2554" y="2946"/>
                </a:lnTo>
                <a:lnTo>
                  <a:pt x="2576" y="2936"/>
                </a:lnTo>
                <a:lnTo>
                  <a:pt x="2597" y="2925"/>
                </a:lnTo>
                <a:lnTo>
                  <a:pt x="2619" y="2913"/>
                </a:lnTo>
                <a:lnTo>
                  <a:pt x="2639" y="2901"/>
                </a:lnTo>
                <a:lnTo>
                  <a:pt x="2659" y="2888"/>
                </a:lnTo>
                <a:lnTo>
                  <a:pt x="2679" y="2875"/>
                </a:lnTo>
                <a:lnTo>
                  <a:pt x="2697" y="2862"/>
                </a:lnTo>
                <a:lnTo>
                  <a:pt x="2715" y="2847"/>
                </a:lnTo>
                <a:lnTo>
                  <a:pt x="2749" y="2820"/>
                </a:lnTo>
                <a:lnTo>
                  <a:pt x="2779" y="2792"/>
                </a:lnTo>
                <a:lnTo>
                  <a:pt x="2808" y="2763"/>
                </a:lnTo>
                <a:lnTo>
                  <a:pt x="2833" y="2737"/>
                </a:lnTo>
                <a:lnTo>
                  <a:pt x="2854" y="2711"/>
                </a:lnTo>
                <a:lnTo>
                  <a:pt x="2874" y="2688"/>
                </a:lnTo>
                <a:lnTo>
                  <a:pt x="2889" y="2668"/>
                </a:lnTo>
                <a:lnTo>
                  <a:pt x="2910" y="2638"/>
                </a:lnTo>
                <a:lnTo>
                  <a:pt x="2917" y="2627"/>
                </a:lnTo>
                <a:close/>
                <a:moveTo>
                  <a:pt x="2675" y="1133"/>
                </a:moveTo>
                <a:lnTo>
                  <a:pt x="2353" y="1528"/>
                </a:lnTo>
                <a:lnTo>
                  <a:pt x="2368" y="1536"/>
                </a:lnTo>
                <a:lnTo>
                  <a:pt x="2382" y="1544"/>
                </a:lnTo>
                <a:lnTo>
                  <a:pt x="2396" y="1553"/>
                </a:lnTo>
                <a:lnTo>
                  <a:pt x="2409" y="1562"/>
                </a:lnTo>
                <a:lnTo>
                  <a:pt x="2422" y="1572"/>
                </a:lnTo>
                <a:lnTo>
                  <a:pt x="2434" y="1582"/>
                </a:lnTo>
                <a:lnTo>
                  <a:pt x="2455" y="1603"/>
                </a:lnTo>
                <a:lnTo>
                  <a:pt x="2475" y="1623"/>
                </a:lnTo>
                <a:lnTo>
                  <a:pt x="2492" y="1645"/>
                </a:lnTo>
                <a:lnTo>
                  <a:pt x="2506" y="1666"/>
                </a:lnTo>
                <a:lnTo>
                  <a:pt x="2519" y="1686"/>
                </a:lnTo>
                <a:lnTo>
                  <a:pt x="2530" y="1705"/>
                </a:lnTo>
                <a:lnTo>
                  <a:pt x="2539" y="1724"/>
                </a:lnTo>
                <a:lnTo>
                  <a:pt x="2547" y="1740"/>
                </a:lnTo>
                <a:lnTo>
                  <a:pt x="2552" y="1754"/>
                </a:lnTo>
                <a:lnTo>
                  <a:pt x="2559" y="1776"/>
                </a:lnTo>
                <a:lnTo>
                  <a:pt x="2561" y="1783"/>
                </a:lnTo>
                <a:lnTo>
                  <a:pt x="3011" y="1545"/>
                </a:lnTo>
                <a:lnTo>
                  <a:pt x="3003" y="1522"/>
                </a:lnTo>
                <a:lnTo>
                  <a:pt x="2993" y="1498"/>
                </a:lnTo>
                <a:lnTo>
                  <a:pt x="2982" y="1476"/>
                </a:lnTo>
                <a:lnTo>
                  <a:pt x="2971" y="1455"/>
                </a:lnTo>
                <a:lnTo>
                  <a:pt x="2960" y="1433"/>
                </a:lnTo>
                <a:lnTo>
                  <a:pt x="2948" y="1413"/>
                </a:lnTo>
                <a:lnTo>
                  <a:pt x="2935" y="1393"/>
                </a:lnTo>
                <a:lnTo>
                  <a:pt x="2923" y="1373"/>
                </a:lnTo>
                <a:lnTo>
                  <a:pt x="2908" y="1355"/>
                </a:lnTo>
                <a:lnTo>
                  <a:pt x="2895" y="1337"/>
                </a:lnTo>
                <a:lnTo>
                  <a:pt x="2867" y="1303"/>
                </a:lnTo>
                <a:lnTo>
                  <a:pt x="2838" y="1272"/>
                </a:lnTo>
                <a:lnTo>
                  <a:pt x="2811" y="1244"/>
                </a:lnTo>
                <a:lnTo>
                  <a:pt x="2783" y="1219"/>
                </a:lnTo>
                <a:lnTo>
                  <a:pt x="2758" y="1196"/>
                </a:lnTo>
                <a:lnTo>
                  <a:pt x="2735" y="1178"/>
                </a:lnTo>
                <a:lnTo>
                  <a:pt x="2715" y="1162"/>
                </a:lnTo>
                <a:lnTo>
                  <a:pt x="2685" y="1141"/>
                </a:lnTo>
                <a:lnTo>
                  <a:pt x="2675" y="1133"/>
                </a:lnTo>
                <a:close/>
                <a:moveTo>
                  <a:pt x="1378" y="2882"/>
                </a:moveTo>
                <a:lnTo>
                  <a:pt x="1700" y="2488"/>
                </a:lnTo>
                <a:lnTo>
                  <a:pt x="1685" y="2480"/>
                </a:lnTo>
                <a:lnTo>
                  <a:pt x="1671" y="2472"/>
                </a:lnTo>
                <a:lnTo>
                  <a:pt x="1657" y="2462"/>
                </a:lnTo>
                <a:lnTo>
                  <a:pt x="1643" y="2453"/>
                </a:lnTo>
                <a:lnTo>
                  <a:pt x="1631" y="2444"/>
                </a:lnTo>
                <a:lnTo>
                  <a:pt x="1619" y="2434"/>
                </a:lnTo>
                <a:lnTo>
                  <a:pt x="1598" y="2414"/>
                </a:lnTo>
                <a:lnTo>
                  <a:pt x="1578" y="2392"/>
                </a:lnTo>
                <a:lnTo>
                  <a:pt x="1561" y="2371"/>
                </a:lnTo>
                <a:lnTo>
                  <a:pt x="1547" y="2351"/>
                </a:lnTo>
                <a:lnTo>
                  <a:pt x="1534" y="2330"/>
                </a:lnTo>
                <a:lnTo>
                  <a:pt x="1523" y="2310"/>
                </a:lnTo>
                <a:lnTo>
                  <a:pt x="1514" y="2293"/>
                </a:lnTo>
                <a:lnTo>
                  <a:pt x="1506" y="2275"/>
                </a:lnTo>
                <a:lnTo>
                  <a:pt x="1501" y="2261"/>
                </a:lnTo>
                <a:lnTo>
                  <a:pt x="1494" y="2241"/>
                </a:lnTo>
                <a:lnTo>
                  <a:pt x="1492" y="2233"/>
                </a:lnTo>
                <a:lnTo>
                  <a:pt x="1042" y="2472"/>
                </a:lnTo>
                <a:lnTo>
                  <a:pt x="1050" y="2495"/>
                </a:lnTo>
                <a:lnTo>
                  <a:pt x="1060" y="2518"/>
                </a:lnTo>
                <a:lnTo>
                  <a:pt x="1070" y="2541"/>
                </a:lnTo>
                <a:lnTo>
                  <a:pt x="1081" y="2562"/>
                </a:lnTo>
                <a:lnTo>
                  <a:pt x="1093" y="2583"/>
                </a:lnTo>
                <a:lnTo>
                  <a:pt x="1105" y="2604"/>
                </a:lnTo>
                <a:lnTo>
                  <a:pt x="1117" y="2624"/>
                </a:lnTo>
                <a:lnTo>
                  <a:pt x="1130" y="2643"/>
                </a:lnTo>
                <a:lnTo>
                  <a:pt x="1145" y="2661"/>
                </a:lnTo>
                <a:lnTo>
                  <a:pt x="1158" y="2680"/>
                </a:lnTo>
                <a:lnTo>
                  <a:pt x="1186" y="2713"/>
                </a:lnTo>
                <a:lnTo>
                  <a:pt x="1215" y="2744"/>
                </a:lnTo>
                <a:lnTo>
                  <a:pt x="1242" y="2772"/>
                </a:lnTo>
                <a:lnTo>
                  <a:pt x="1270" y="2798"/>
                </a:lnTo>
                <a:lnTo>
                  <a:pt x="1295" y="2819"/>
                </a:lnTo>
                <a:lnTo>
                  <a:pt x="1317" y="2838"/>
                </a:lnTo>
                <a:lnTo>
                  <a:pt x="1338" y="2854"/>
                </a:lnTo>
                <a:lnTo>
                  <a:pt x="1368" y="2875"/>
                </a:lnTo>
                <a:lnTo>
                  <a:pt x="1378" y="2882"/>
                </a:lnTo>
                <a:close/>
                <a:moveTo>
                  <a:pt x="1172" y="1335"/>
                </a:moveTo>
                <a:lnTo>
                  <a:pt x="1566" y="1657"/>
                </a:lnTo>
                <a:lnTo>
                  <a:pt x="1574" y="1641"/>
                </a:lnTo>
                <a:lnTo>
                  <a:pt x="1582" y="1627"/>
                </a:lnTo>
                <a:lnTo>
                  <a:pt x="1592" y="1613"/>
                </a:lnTo>
                <a:lnTo>
                  <a:pt x="1601" y="1600"/>
                </a:lnTo>
                <a:lnTo>
                  <a:pt x="1610" y="1588"/>
                </a:lnTo>
                <a:lnTo>
                  <a:pt x="1620" y="1575"/>
                </a:lnTo>
                <a:lnTo>
                  <a:pt x="1640" y="1554"/>
                </a:lnTo>
                <a:lnTo>
                  <a:pt x="1662" y="1535"/>
                </a:lnTo>
                <a:lnTo>
                  <a:pt x="1683" y="1518"/>
                </a:lnTo>
                <a:lnTo>
                  <a:pt x="1704" y="1503"/>
                </a:lnTo>
                <a:lnTo>
                  <a:pt x="1725" y="1490"/>
                </a:lnTo>
                <a:lnTo>
                  <a:pt x="1744" y="1479"/>
                </a:lnTo>
                <a:lnTo>
                  <a:pt x="1762" y="1471"/>
                </a:lnTo>
                <a:lnTo>
                  <a:pt x="1779" y="1463"/>
                </a:lnTo>
                <a:lnTo>
                  <a:pt x="1793" y="1458"/>
                </a:lnTo>
                <a:lnTo>
                  <a:pt x="1813" y="1450"/>
                </a:lnTo>
                <a:lnTo>
                  <a:pt x="1821" y="1448"/>
                </a:lnTo>
                <a:lnTo>
                  <a:pt x="1584" y="998"/>
                </a:lnTo>
                <a:lnTo>
                  <a:pt x="1559" y="1006"/>
                </a:lnTo>
                <a:lnTo>
                  <a:pt x="1537" y="1017"/>
                </a:lnTo>
                <a:lnTo>
                  <a:pt x="1514" y="1027"/>
                </a:lnTo>
                <a:lnTo>
                  <a:pt x="1492" y="1038"/>
                </a:lnTo>
                <a:lnTo>
                  <a:pt x="1471" y="1049"/>
                </a:lnTo>
                <a:lnTo>
                  <a:pt x="1450" y="1061"/>
                </a:lnTo>
                <a:lnTo>
                  <a:pt x="1431" y="1075"/>
                </a:lnTo>
                <a:lnTo>
                  <a:pt x="1412" y="1087"/>
                </a:lnTo>
                <a:lnTo>
                  <a:pt x="1393" y="1101"/>
                </a:lnTo>
                <a:lnTo>
                  <a:pt x="1375" y="1114"/>
                </a:lnTo>
                <a:lnTo>
                  <a:pt x="1342" y="1143"/>
                </a:lnTo>
                <a:lnTo>
                  <a:pt x="1310" y="1171"/>
                </a:lnTo>
                <a:lnTo>
                  <a:pt x="1282" y="1198"/>
                </a:lnTo>
                <a:lnTo>
                  <a:pt x="1257" y="1226"/>
                </a:lnTo>
                <a:lnTo>
                  <a:pt x="1235" y="1251"/>
                </a:lnTo>
                <a:lnTo>
                  <a:pt x="1216" y="1275"/>
                </a:lnTo>
                <a:lnTo>
                  <a:pt x="1200" y="1294"/>
                </a:lnTo>
                <a:lnTo>
                  <a:pt x="1179" y="1324"/>
                </a:lnTo>
                <a:lnTo>
                  <a:pt x="1172" y="133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/>
          <a:lstStyle/>
          <a:p>
            <a:endParaRPr lang="en-GB"/>
          </a:p>
        </p:txBody>
      </p:sp>
      <p:sp>
        <p:nvSpPr>
          <p:cNvPr id="145" name="Freeform 8"/>
          <p:cNvSpPr>
            <a:spLocks noEditPoints="1"/>
          </p:cNvSpPr>
          <p:nvPr/>
        </p:nvSpPr>
        <p:spPr bwMode="auto">
          <a:xfrm>
            <a:off x="9904615" y="3757048"/>
            <a:ext cx="505254" cy="504827"/>
          </a:xfrm>
          <a:custGeom>
            <a:avLst/>
            <a:gdLst>
              <a:gd name="T0" fmla="*/ 772319 w 2364"/>
              <a:gd name="T1" fmla="*/ 73056 h 2361"/>
              <a:gd name="T2" fmla="*/ 804069 w 2364"/>
              <a:gd name="T3" fmla="*/ 12705 h 2361"/>
              <a:gd name="T4" fmla="*/ 931863 w 2364"/>
              <a:gd name="T5" fmla="*/ 12705 h 2361"/>
              <a:gd name="T6" fmla="*/ 1081881 w 2364"/>
              <a:gd name="T7" fmla="*/ 158023 h 2361"/>
              <a:gd name="T8" fmla="*/ 1232694 w 2364"/>
              <a:gd name="T9" fmla="*/ 51616 h 2361"/>
              <a:gd name="T10" fmla="*/ 1353344 w 2364"/>
              <a:gd name="T11" fmla="*/ 92908 h 2361"/>
              <a:gd name="T12" fmla="*/ 1354931 w 2364"/>
              <a:gd name="T13" fmla="*/ 257284 h 2361"/>
              <a:gd name="T14" fmla="*/ 1582738 w 2364"/>
              <a:gd name="T15" fmla="*/ 290636 h 2361"/>
              <a:gd name="T16" fmla="*/ 1694656 w 2364"/>
              <a:gd name="T17" fmla="*/ 362897 h 2361"/>
              <a:gd name="T18" fmla="*/ 1687513 w 2364"/>
              <a:gd name="T19" fmla="*/ 432777 h 2361"/>
              <a:gd name="T20" fmla="*/ 1781175 w 2364"/>
              <a:gd name="T21" fmla="*/ 659092 h 2361"/>
              <a:gd name="T22" fmla="*/ 1846263 w 2364"/>
              <a:gd name="T23" fmla="*/ 681326 h 2361"/>
              <a:gd name="T24" fmla="*/ 1864519 w 2364"/>
              <a:gd name="T25" fmla="*/ 807586 h 2361"/>
              <a:gd name="T26" fmla="*/ 1744663 w 2364"/>
              <a:gd name="T27" fmla="*/ 975932 h 2361"/>
              <a:gd name="T28" fmla="*/ 1870869 w 2364"/>
              <a:gd name="T29" fmla="*/ 1102986 h 2361"/>
              <a:gd name="T30" fmla="*/ 1852613 w 2364"/>
              <a:gd name="T31" fmla="*/ 1230834 h 2361"/>
              <a:gd name="T32" fmla="*/ 1679575 w 2364"/>
              <a:gd name="T33" fmla="*/ 1257833 h 2361"/>
              <a:gd name="T34" fmla="*/ 1671638 w 2364"/>
              <a:gd name="T35" fmla="*/ 1480177 h 2361"/>
              <a:gd name="T36" fmla="*/ 1673225 w 2364"/>
              <a:gd name="T37" fmla="*/ 1550057 h 2361"/>
              <a:gd name="T38" fmla="*/ 1557338 w 2364"/>
              <a:gd name="T39" fmla="*/ 1613584 h 2361"/>
              <a:gd name="T40" fmla="*/ 1363663 w 2364"/>
              <a:gd name="T41" fmla="*/ 1621524 h 2361"/>
              <a:gd name="T42" fmla="*/ 1337469 w 2364"/>
              <a:gd name="T43" fmla="*/ 1781930 h 2361"/>
              <a:gd name="T44" fmla="*/ 1226344 w 2364"/>
              <a:gd name="T45" fmla="*/ 1847045 h 2361"/>
              <a:gd name="T46" fmla="*/ 1115219 w 2364"/>
              <a:gd name="T47" fmla="*/ 1720785 h 2361"/>
              <a:gd name="T48" fmla="*/ 917575 w 2364"/>
              <a:gd name="T49" fmla="*/ 1829575 h 2361"/>
              <a:gd name="T50" fmla="*/ 863600 w 2364"/>
              <a:gd name="T51" fmla="*/ 1874838 h 2361"/>
              <a:gd name="T52" fmla="*/ 742156 w 2364"/>
              <a:gd name="T53" fmla="*/ 1823222 h 2361"/>
              <a:gd name="T54" fmla="*/ 599281 w 2364"/>
              <a:gd name="T55" fmla="*/ 1655670 h 2361"/>
              <a:gd name="T56" fmla="*/ 451644 w 2364"/>
              <a:gd name="T57" fmla="*/ 1734285 h 2361"/>
              <a:gd name="T58" fmla="*/ 354013 w 2364"/>
              <a:gd name="T59" fmla="*/ 1650112 h 2361"/>
              <a:gd name="T60" fmla="*/ 354013 w 2364"/>
              <a:gd name="T61" fmla="*/ 1468266 h 2361"/>
              <a:gd name="T62" fmla="*/ 169863 w 2364"/>
              <a:gd name="T63" fmla="*/ 1434914 h 2361"/>
              <a:gd name="T64" fmla="*/ 90488 w 2364"/>
              <a:gd name="T65" fmla="*/ 1334859 h 2361"/>
              <a:gd name="T66" fmla="*/ 200819 w 2364"/>
              <a:gd name="T67" fmla="*/ 1207805 h 2361"/>
              <a:gd name="T68" fmla="*/ 55563 w 2364"/>
              <a:gd name="T69" fmla="*/ 1019607 h 2361"/>
              <a:gd name="T70" fmla="*/ 794 w 2364"/>
              <a:gd name="T71" fmla="*/ 978314 h 2361"/>
              <a:gd name="T72" fmla="*/ 23813 w 2364"/>
              <a:gd name="T73" fmla="*/ 852849 h 2361"/>
              <a:gd name="T74" fmla="*/ 187325 w 2364"/>
              <a:gd name="T75" fmla="*/ 721030 h 2361"/>
              <a:gd name="T76" fmla="*/ 115888 w 2364"/>
              <a:gd name="T77" fmla="*/ 559831 h 2361"/>
              <a:gd name="T78" fmla="*/ 176213 w 2364"/>
              <a:gd name="T79" fmla="*/ 445482 h 2361"/>
              <a:gd name="T80" fmla="*/ 318294 w 2364"/>
              <a:gd name="T81" fmla="*/ 459776 h 2361"/>
              <a:gd name="T82" fmla="*/ 381794 w 2364"/>
              <a:gd name="T83" fmla="*/ 250931 h 2361"/>
              <a:gd name="T84" fmla="*/ 453231 w 2364"/>
              <a:gd name="T85" fmla="*/ 138965 h 2361"/>
              <a:gd name="T86" fmla="*/ 523081 w 2364"/>
              <a:gd name="T87" fmla="*/ 146112 h 2361"/>
              <a:gd name="T88" fmla="*/ 1127125 w 2364"/>
              <a:gd name="T89" fmla="*/ 1176836 h 2361"/>
              <a:gd name="T90" fmla="*/ 1253331 w 2364"/>
              <a:gd name="T91" fmla="*/ 1394416 h 2361"/>
              <a:gd name="T92" fmla="*/ 1270000 w 2364"/>
              <a:gd name="T93" fmla="*/ 521715 h 2361"/>
              <a:gd name="T94" fmla="*/ 1203325 w 2364"/>
              <a:gd name="T95" fmla="*/ 813144 h 2361"/>
              <a:gd name="T96" fmla="*/ 1365250 w 2364"/>
              <a:gd name="T97" fmla="*/ 605094 h 2361"/>
              <a:gd name="T98" fmla="*/ 773906 w 2364"/>
              <a:gd name="T99" fmla="*/ 1182395 h 2361"/>
              <a:gd name="T100" fmla="*/ 686594 w 2364"/>
              <a:gd name="T101" fmla="*/ 1064870 h 2361"/>
              <a:gd name="T102" fmla="*/ 576263 w 2364"/>
              <a:gd name="T103" fmla="*/ 1343594 h 2361"/>
              <a:gd name="T104" fmla="*/ 759619 w 2364"/>
              <a:gd name="T105" fmla="*/ 728971 h 2361"/>
              <a:gd name="T106" fmla="*/ 719138 w 2364"/>
              <a:gd name="T107" fmla="*/ 458982 h 2361"/>
              <a:gd name="T108" fmla="*/ 531813 w 2364"/>
              <a:gd name="T109" fmla="*/ 615417 h 2361"/>
              <a:gd name="T110" fmla="*/ 773906 w 2364"/>
              <a:gd name="T111" fmla="*/ 861584 h 2361"/>
              <a:gd name="T112" fmla="*/ 773906 w 2364"/>
              <a:gd name="T113" fmla="*/ 1050576 h 2361"/>
              <a:gd name="T114" fmla="*/ 850900 w 2364"/>
              <a:gd name="T115" fmla="*/ 1130779 h 2361"/>
              <a:gd name="T116" fmla="*/ 1039019 w 2364"/>
              <a:gd name="T117" fmla="*/ 1140308 h 2361"/>
              <a:gd name="T118" fmla="*/ 1123156 w 2364"/>
              <a:gd name="T119" fmla="*/ 1068046 h 2361"/>
              <a:gd name="T120" fmla="*/ 1142206 w 2364"/>
              <a:gd name="T121" fmla="*/ 879848 h 2361"/>
              <a:gd name="T122" fmla="*/ 1073150 w 2364"/>
              <a:gd name="T123" fmla="*/ 792498 h 2361"/>
              <a:gd name="T124" fmla="*/ 887413 w 2364"/>
              <a:gd name="T125" fmla="*/ 764705 h 236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364"/>
              <a:gd name="T190" fmla="*/ 0 h 2361"/>
              <a:gd name="T191" fmla="*/ 2364 w 2364"/>
              <a:gd name="T192" fmla="*/ 2361 h 236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364" h="2361">
                <a:moveTo>
                  <a:pt x="665" y="190"/>
                </a:moveTo>
                <a:lnTo>
                  <a:pt x="764" y="284"/>
                </a:lnTo>
                <a:lnTo>
                  <a:pt x="789" y="272"/>
                </a:lnTo>
                <a:lnTo>
                  <a:pt x="814" y="261"/>
                </a:lnTo>
                <a:lnTo>
                  <a:pt x="839" y="250"/>
                </a:lnTo>
                <a:lnTo>
                  <a:pt x="866" y="241"/>
                </a:lnTo>
                <a:lnTo>
                  <a:pt x="891" y="233"/>
                </a:lnTo>
                <a:lnTo>
                  <a:pt x="918" y="225"/>
                </a:lnTo>
                <a:lnTo>
                  <a:pt x="944" y="218"/>
                </a:lnTo>
                <a:lnTo>
                  <a:pt x="970" y="211"/>
                </a:lnTo>
                <a:lnTo>
                  <a:pt x="973" y="92"/>
                </a:lnTo>
                <a:lnTo>
                  <a:pt x="973" y="85"/>
                </a:lnTo>
                <a:lnTo>
                  <a:pt x="973" y="78"/>
                </a:lnTo>
                <a:lnTo>
                  <a:pt x="975" y="64"/>
                </a:lnTo>
                <a:lnTo>
                  <a:pt x="980" y="50"/>
                </a:lnTo>
                <a:lnTo>
                  <a:pt x="986" y="39"/>
                </a:lnTo>
                <a:lnTo>
                  <a:pt x="989" y="34"/>
                </a:lnTo>
                <a:lnTo>
                  <a:pt x="993" y="29"/>
                </a:lnTo>
                <a:lnTo>
                  <a:pt x="998" y="25"/>
                </a:lnTo>
                <a:lnTo>
                  <a:pt x="1003" y="21"/>
                </a:lnTo>
                <a:lnTo>
                  <a:pt x="1008" y="18"/>
                </a:lnTo>
                <a:lnTo>
                  <a:pt x="1013" y="16"/>
                </a:lnTo>
                <a:lnTo>
                  <a:pt x="1019" y="14"/>
                </a:lnTo>
                <a:lnTo>
                  <a:pt x="1025" y="13"/>
                </a:lnTo>
                <a:lnTo>
                  <a:pt x="1129" y="1"/>
                </a:lnTo>
                <a:lnTo>
                  <a:pt x="1135" y="0"/>
                </a:lnTo>
                <a:lnTo>
                  <a:pt x="1141" y="1"/>
                </a:lnTo>
                <a:lnTo>
                  <a:pt x="1147" y="2"/>
                </a:lnTo>
                <a:lnTo>
                  <a:pt x="1152" y="3"/>
                </a:lnTo>
                <a:lnTo>
                  <a:pt x="1158" y="6"/>
                </a:lnTo>
                <a:lnTo>
                  <a:pt x="1163" y="9"/>
                </a:lnTo>
                <a:lnTo>
                  <a:pt x="1168" y="12"/>
                </a:lnTo>
                <a:lnTo>
                  <a:pt x="1174" y="16"/>
                </a:lnTo>
                <a:lnTo>
                  <a:pt x="1183" y="26"/>
                </a:lnTo>
                <a:lnTo>
                  <a:pt x="1190" y="37"/>
                </a:lnTo>
                <a:lnTo>
                  <a:pt x="1195" y="50"/>
                </a:lnTo>
                <a:lnTo>
                  <a:pt x="1197" y="57"/>
                </a:lnTo>
                <a:lnTo>
                  <a:pt x="1198" y="65"/>
                </a:lnTo>
                <a:lnTo>
                  <a:pt x="1223" y="185"/>
                </a:lnTo>
                <a:lnTo>
                  <a:pt x="1251" y="186"/>
                </a:lnTo>
                <a:lnTo>
                  <a:pt x="1279" y="189"/>
                </a:lnTo>
                <a:lnTo>
                  <a:pt x="1307" y="192"/>
                </a:lnTo>
                <a:lnTo>
                  <a:pt x="1335" y="195"/>
                </a:lnTo>
                <a:lnTo>
                  <a:pt x="1363" y="199"/>
                </a:lnTo>
                <a:lnTo>
                  <a:pt x="1390" y="204"/>
                </a:lnTo>
                <a:lnTo>
                  <a:pt x="1417" y="210"/>
                </a:lnTo>
                <a:lnTo>
                  <a:pt x="1445" y="216"/>
                </a:lnTo>
                <a:lnTo>
                  <a:pt x="1506" y="111"/>
                </a:lnTo>
                <a:lnTo>
                  <a:pt x="1509" y="104"/>
                </a:lnTo>
                <a:lnTo>
                  <a:pt x="1512" y="98"/>
                </a:lnTo>
                <a:lnTo>
                  <a:pt x="1520" y="87"/>
                </a:lnTo>
                <a:lnTo>
                  <a:pt x="1530" y="77"/>
                </a:lnTo>
                <a:lnTo>
                  <a:pt x="1540" y="70"/>
                </a:lnTo>
                <a:lnTo>
                  <a:pt x="1546" y="67"/>
                </a:lnTo>
                <a:lnTo>
                  <a:pt x="1553" y="65"/>
                </a:lnTo>
                <a:lnTo>
                  <a:pt x="1559" y="64"/>
                </a:lnTo>
                <a:lnTo>
                  <a:pt x="1565" y="63"/>
                </a:lnTo>
                <a:lnTo>
                  <a:pt x="1571" y="62"/>
                </a:lnTo>
                <a:lnTo>
                  <a:pt x="1577" y="63"/>
                </a:lnTo>
                <a:lnTo>
                  <a:pt x="1583" y="64"/>
                </a:lnTo>
                <a:lnTo>
                  <a:pt x="1588" y="66"/>
                </a:lnTo>
                <a:lnTo>
                  <a:pt x="1686" y="103"/>
                </a:lnTo>
                <a:lnTo>
                  <a:pt x="1691" y="105"/>
                </a:lnTo>
                <a:lnTo>
                  <a:pt x="1696" y="109"/>
                </a:lnTo>
                <a:lnTo>
                  <a:pt x="1701" y="112"/>
                </a:lnTo>
                <a:lnTo>
                  <a:pt x="1705" y="117"/>
                </a:lnTo>
                <a:lnTo>
                  <a:pt x="1709" y="121"/>
                </a:lnTo>
                <a:lnTo>
                  <a:pt x="1713" y="127"/>
                </a:lnTo>
                <a:lnTo>
                  <a:pt x="1715" y="133"/>
                </a:lnTo>
                <a:lnTo>
                  <a:pt x="1718" y="139"/>
                </a:lnTo>
                <a:lnTo>
                  <a:pt x="1721" y="151"/>
                </a:lnTo>
                <a:lnTo>
                  <a:pt x="1721" y="165"/>
                </a:lnTo>
                <a:lnTo>
                  <a:pt x="1720" y="178"/>
                </a:lnTo>
                <a:lnTo>
                  <a:pt x="1718" y="185"/>
                </a:lnTo>
                <a:lnTo>
                  <a:pt x="1716" y="193"/>
                </a:lnTo>
                <a:lnTo>
                  <a:pt x="1682" y="309"/>
                </a:lnTo>
                <a:lnTo>
                  <a:pt x="1707" y="324"/>
                </a:lnTo>
                <a:lnTo>
                  <a:pt x="1731" y="339"/>
                </a:lnTo>
                <a:lnTo>
                  <a:pt x="1756" y="355"/>
                </a:lnTo>
                <a:lnTo>
                  <a:pt x="1779" y="371"/>
                </a:lnTo>
                <a:lnTo>
                  <a:pt x="1803" y="389"/>
                </a:lnTo>
                <a:lnTo>
                  <a:pt x="1826" y="407"/>
                </a:lnTo>
                <a:lnTo>
                  <a:pt x="1849" y="426"/>
                </a:lnTo>
                <a:lnTo>
                  <a:pt x="1871" y="446"/>
                </a:lnTo>
                <a:lnTo>
                  <a:pt x="1970" y="382"/>
                </a:lnTo>
                <a:lnTo>
                  <a:pt x="1976" y="377"/>
                </a:lnTo>
                <a:lnTo>
                  <a:pt x="1982" y="373"/>
                </a:lnTo>
                <a:lnTo>
                  <a:pt x="1994" y="366"/>
                </a:lnTo>
                <a:lnTo>
                  <a:pt x="2008" y="362"/>
                </a:lnTo>
                <a:lnTo>
                  <a:pt x="2021" y="361"/>
                </a:lnTo>
                <a:lnTo>
                  <a:pt x="2027" y="361"/>
                </a:lnTo>
                <a:lnTo>
                  <a:pt x="2033" y="362"/>
                </a:lnTo>
                <a:lnTo>
                  <a:pt x="2039" y="363"/>
                </a:lnTo>
                <a:lnTo>
                  <a:pt x="2045" y="365"/>
                </a:lnTo>
                <a:lnTo>
                  <a:pt x="2051" y="367"/>
                </a:lnTo>
                <a:lnTo>
                  <a:pt x="2056" y="371"/>
                </a:lnTo>
                <a:lnTo>
                  <a:pt x="2060" y="374"/>
                </a:lnTo>
                <a:lnTo>
                  <a:pt x="2066" y="380"/>
                </a:lnTo>
                <a:lnTo>
                  <a:pt x="2135" y="457"/>
                </a:lnTo>
                <a:lnTo>
                  <a:pt x="2138" y="462"/>
                </a:lnTo>
                <a:lnTo>
                  <a:pt x="2141" y="467"/>
                </a:lnTo>
                <a:lnTo>
                  <a:pt x="2144" y="473"/>
                </a:lnTo>
                <a:lnTo>
                  <a:pt x="2146" y="478"/>
                </a:lnTo>
                <a:lnTo>
                  <a:pt x="2147" y="484"/>
                </a:lnTo>
                <a:lnTo>
                  <a:pt x="2148" y="490"/>
                </a:lnTo>
                <a:lnTo>
                  <a:pt x="2147" y="497"/>
                </a:lnTo>
                <a:lnTo>
                  <a:pt x="2147" y="503"/>
                </a:lnTo>
                <a:lnTo>
                  <a:pt x="2144" y="516"/>
                </a:lnTo>
                <a:lnTo>
                  <a:pt x="2138" y="529"/>
                </a:lnTo>
                <a:lnTo>
                  <a:pt x="2130" y="540"/>
                </a:lnTo>
                <a:lnTo>
                  <a:pt x="2126" y="545"/>
                </a:lnTo>
                <a:lnTo>
                  <a:pt x="2119" y="551"/>
                </a:lnTo>
                <a:lnTo>
                  <a:pt x="2036" y="639"/>
                </a:lnTo>
                <a:lnTo>
                  <a:pt x="2051" y="663"/>
                </a:lnTo>
                <a:lnTo>
                  <a:pt x="2066" y="688"/>
                </a:lnTo>
                <a:lnTo>
                  <a:pt x="2080" y="713"/>
                </a:lnTo>
                <a:lnTo>
                  <a:pt x="2093" y="738"/>
                </a:lnTo>
                <a:lnTo>
                  <a:pt x="2105" y="765"/>
                </a:lnTo>
                <a:lnTo>
                  <a:pt x="2117" y="790"/>
                </a:lnTo>
                <a:lnTo>
                  <a:pt x="2128" y="816"/>
                </a:lnTo>
                <a:lnTo>
                  <a:pt x="2138" y="843"/>
                </a:lnTo>
                <a:lnTo>
                  <a:pt x="2244" y="830"/>
                </a:lnTo>
                <a:lnTo>
                  <a:pt x="2251" y="829"/>
                </a:lnTo>
                <a:lnTo>
                  <a:pt x="2259" y="828"/>
                </a:lnTo>
                <a:lnTo>
                  <a:pt x="2273" y="827"/>
                </a:lnTo>
                <a:lnTo>
                  <a:pt x="2286" y="829"/>
                </a:lnTo>
                <a:lnTo>
                  <a:pt x="2298" y="834"/>
                </a:lnTo>
                <a:lnTo>
                  <a:pt x="2304" y="837"/>
                </a:lnTo>
                <a:lnTo>
                  <a:pt x="2309" y="840"/>
                </a:lnTo>
                <a:lnTo>
                  <a:pt x="2314" y="844"/>
                </a:lnTo>
                <a:lnTo>
                  <a:pt x="2319" y="848"/>
                </a:lnTo>
                <a:lnTo>
                  <a:pt x="2323" y="852"/>
                </a:lnTo>
                <a:lnTo>
                  <a:pt x="2326" y="858"/>
                </a:lnTo>
                <a:lnTo>
                  <a:pt x="2329" y="863"/>
                </a:lnTo>
                <a:lnTo>
                  <a:pt x="2331" y="869"/>
                </a:lnTo>
                <a:lnTo>
                  <a:pt x="2358" y="969"/>
                </a:lnTo>
                <a:lnTo>
                  <a:pt x="2359" y="975"/>
                </a:lnTo>
                <a:lnTo>
                  <a:pt x="2360" y="981"/>
                </a:lnTo>
                <a:lnTo>
                  <a:pt x="2360" y="987"/>
                </a:lnTo>
                <a:lnTo>
                  <a:pt x="2359" y="993"/>
                </a:lnTo>
                <a:lnTo>
                  <a:pt x="2358" y="999"/>
                </a:lnTo>
                <a:lnTo>
                  <a:pt x="2355" y="1005"/>
                </a:lnTo>
                <a:lnTo>
                  <a:pt x="2353" y="1010"/>
                </a:lnTo>
                <a:lnTo>
                  <a:pt x="2349" y="1017"/>
                </a:lnTo>
                <a:lnTo>
                  <a:pt x="2341" y="1027"/>
                </a:lnTo>
                <a:lnTo>
                  <a:pt x="2331" y="1035"/>
                </a:lnTo>
                <a:lnTo>
                  <a:pt x="2319" y="1042"/>
                </a:lnTo>
                <a:lnTo>
                  <a:pt x="2311" y="1045"/>
                </a:lnTo>
                <a:lnTo>
                  <a:pt x="2304" y="1047"/>
                </a:lnTo>
                <a:lnTo>
                  <a:pt x="2194" y="1089"/>
                </a:lnTo>
                <a:lnTo>
                  <a:pt x="2197" y="1116"/>
                </a:lnTo>
                <a:lnTo>
                  <a:pt x="2198" y="1145"/>
                </a:lnTo>
                <a:lnTo>
                  <a:pt x="2199" y="1172"/>
                </a:lnTo>
                <a:lnTo>
                  <a:pt x="2199" y="1200"/>
                </a:lnTo>
                <a:lnTo>
                  <a:pt x="2198" y="1229"/>
                </a:lnTo>
                <a:lnTo>
                  <a:pt x="2197" y="1256"/>
                </a:lnTo>
                <a:lnTo>
                  <a:pt x="2194" y="1285"/>
                </a:lnTo>
                <a:lnTo>
                  <a:pt x="2191" y="1312"/>
                </a:lnTo>
                <a:lnTo>
                  <a:pt x="2302" y="1352"/>
                </a:lnTo>
                <a:lnTo>
                  <a:pt x="2310" y="1354"/>
                </a:lnTo>
                <a:lnTo>
                  <a:pt x="2317" y="1356"/>
                </a:lnTo>
                <a:lnTo>
                  <a:pt x="2330" y="1362"/>
                </a:lnTo>
                <a:lnTo>
                  <a:pt x="2341" y="1370"/>
                </a:lnTo>
                <a:lnTo>
                  <a:pt x="2350" y="1379"/>
                </a:lnTo>
                <a:lnTo>
                  <a:pt x="2354" y="1384"/>
                </a:lnTo>
                <a:lnTo>
                  <a:pt x="2357" y="1389"/>
                </a:lnTo>
                <a:lnTo>
                  <a:pt x="2360" y="1396"/>
                </a:lnTo>
                <a:lnTo>
                  <a:pt x="2362" y="1401"/>
                </a:lnTo>
                <a:lnTo>
                  <a:pt x="2363" y="1407"/>
                </a:lnTo>
                <a:lnTo>
                  <a:pt x="2364" y="1413"/>
                </a:lnTo>
                <a:lnTo>
                  <a:pt x="2364" y="1419"/>
                </a:lnTo>
                <a:lnTo>
                  <a:pt x="2363" y="1425"/>
                </a:lnTo>
                <a:lnTo>
                  <a:pt x="2344" y="1528"/>
                </a:lnTo>
                <a:lnTo>
                  <a:pt x="2342" y="1534"/>
                </a:lnTo>
                <a:lnTo>
                  <a:pt x="2340" y="1540"/>
                </a:lnTo>
                <a:lnTo>
                  <a:pt x="2337" y="1545"/>
                </a:lnTo>
                <a:lnTo>
                  <a:pt x="2334" y="1550"/>
                </a:lnTo>
                <a:lnTo>
                  <a:pt x="2330" y="1554"/>
                </a:lnTo>
                <a:lnTo>
                  <a:pt x="2326" y="1559"/>
                </a:lnTo>
                <a:lnTo>
                  <a:pt x="2321" y="1562"/>
                </a:lnTo>
                <a:lnTo>
                  <a:pt x="2314" y="1566"/>
                </a:lnTo>
                <a:lnTo>
                  <a:pt x="2303" y="1571"/>
                </a:lnTo>
                <a:lnTo>
                  <a:pt x="2290" y="1574"/>
                </a:lnTo>
                <a:lnTo>
                  <a:pt x="2276" y="1575"/>
                </a:lnTo>
                <a:lnTo>
                  <a:pt x="2269" y="1575"/>
                </a:lnTo>
                <a:lnTo>
                  <a:pt x="2261" y="1574"/>
                </a:lnTo>
                <a:lnTo>
                  <a:pt x="2127" y="1560"/>
                </a:lnTo>
                <a:lnTo>
                  <a:pt x="2116" y="1584"/>
                </a:lnTo>
                <a:lnTo>
                  <a:pt x="2105" y="1610"/>
                </a:lnTo>
                <a:lnTo>
                  <a:pt x="2094" y="1634"/>
                </a:lnTo>
                <a:lnTo>
                  <a:pt x="2081" y="1658"/>
                </a:lnTo>
                <a:lnTo>
                  <a:pt x="2068" y="1682"/>
                </a:lnTo>
                <a:lnTo>
                  <a:pt x="2054" y="1705"/>
                </a:lnTo>
                <a:lnTo>
                  <a:pt x="2040" y="1729"/>
                </a:lnTo>
                <a:lnTo>
                  <a:pt x="2025" y="1751"/>
                </a:lnTo>
                <a:lnTo>
                  <a:pt x="2030" y="1756"/>
                </a:lnTo>
                <a:lnTo>
                  <a:pt x="2101" y="1858"/>
                </a:lnTo>
                <a:lnTo>
                  <a:pt x="2106" y="1864"/>
                </a:lnTo>
                <a:lnTo>
                  <a:pt x="2110" y="1869"/>
                </a:lnTo>
                <a:lnTo>
                  <a:pt x="2117" y="1882"/>
                </a:lnTo>
                <a:lnTo>
                  <a:pt x="2122" y="1894"/>
                </a:lnTo>
                <a:lnTo>
                  <a:pt x="2124" y="1908"/>
                </a:lnTo>
                <a:lnTo>
                  <a:pt x="2124" y="1914"/>
                </a:lnTo>
                <a:lnTo>
                  <a:pt x="2123" y="1920"/>
                </a:lnTo>
                <a:lnTo>
                  <a:pt x="2122" y="1926"/>
                </a:lnTo>
                <a:lnTo>
                  <a:pt x="2121" y="1932"/>
                </a:lnTo>
                <a:lnTo>
                  <a:pt x="2118" y="1938"/>
                </a:lnTo>
                <a:lnTo>
                  <a:pt x="2115" y="1943"/>
                </a:lnTo>
                <a:lnTo>
                  <a:pt x="2112" y="1948"/>
                </a:lnTo>
                <a:lnTo>
                  <a:pt x="2108" y="1952"/>
                </a:lnTo>
                <a:lnTo>
                  <a:pt x="2033" y="2024"/>
                </a:lnTo>
                <a:lnTo>
                  <a:pt x="2028" y="2028"/>
                </a:lnTo>
                <a:lnTo>
                  <a:pt x="2023" y="2033"/>
                </a:lnTo>
                <a:lnTo>
                  <a:pt x="2018" y="2035"/>
                </a:lnTo>
                <a:lnTo>
                  <a:pt x="2012" y="2037"/>
                </a:lnTo>
                <a:lnTo>
                  <a:pt x="2007" y="2039"/>
                </a:lnTo>
                <a:lnTo>
                  <a:pt x="2000" y="2040"/>
                </a:lnTo>
                <a:lnTo>
                  <a:pt x="1993" y="2040"/>
                </a:lnTo>
                <a:lnTo>
                  <a:pt x="1987" y="2040"/>
                </a:lnTo>
                <a:lnTo>
                  <a:pt x="1974" y="2037"/>
                </a:lnTo>
                <a:lnTo>
                  <a:pt x="1962" y="2032"/>
                </a:lnTo>
                <a:lnTo>
                  <a:pt x="1950" y="2024"/>
                </a:lnTo>
                <a:lnTo>
                  <a:pt x="1945" y="2019"/>
                </a:lnTo>
                <a:lnTo>
                  <a:pt x="1939" y="2014"/>
                </a:lnTo>
                <a:lnTo>
                  <a:pt x="1855" y="1941"/>
                </a:lnTo>
                <a:lnTo>
                  <a:pt x="1832" y="1961"/>
                </a:lnTo>
                <a:lnTo>
                  <a:pt x="1810" y="1979"/>
                </a:lnTo>
                <a:lnTo>
                  <a:pt x="1787" y="1996"/>
                </a:lnTo>
                <a:lnTo>
                  <a:pt x="1765" y="2012"/>
                </a:lnTo>
                <a:lnTo>
                  <a:pt x="1741" y="2027"/>
                </a:lnTo>
                <a:lnTo>
                  <a:pt x="1718" y="2042"/>
                </a:lnTo>
                <a:lnTo>
                  <a:pt x="1695" y="2056"/>
                </a:lnTo>
                <a:lnTo>
                  <a:pt x="1670" y="2069"/>
                </a:lnTo>
                <a:lnTo>
                  <a:pt x="1646" y="2082"/>
                </a:lnTo>
                <a:lnTo>
                  <a:pt x="1680" y="2178"/>
                </a:lnTo>
                <a:lnTo>
                  <a:pt x="1684" y="2185"/>
                </a:lnTo>
                <a:lnTo>
                  <a:pt x="1686" y="2192"/>
                </a:lnTo>
                <a:lnTo>
                  <a:pt x="1689" y="2205"/>
                </a:lnTo>
                <a:lnTo>
                  <a:pt x="1690" y="2219"/>
                </a:lnTo>
                <a:lnTo>
                  <a:pt x="1689" y="2232"/>
                </a:lnTo>
                <a:lnTo>
                  <a:pt x="1687" y="2238"/>
                </a:lnTo>
                <a:lnTo>
                  <a:pt x="1685" y="2244"/>
                </a:lnTo>
                <a:lnTo>
                  <a:pt x="1682" y="2250"/>
                </a:lnTo>
                <a:lnTo>
                  <a:pt x="1678" y="2255"/>
                </a:lnTo>
                <a:lnTo>
                  <a:pt x="1674" y="2260"/>
                </a:lnTo>
                <a:lnTo>
                  <a:pt x="1670" y="2264"/>
                </a:lnTo>
                <a:lnTo>
                  <a:pt x="1665" y="2268"/>
                </a:lnTo>
                <a:lnTo>
                  <a:pt x="1660" y="2271"/>
                </a:lnTo>
                <a:lnTo>
                  <a:pt x="1569" y="2320"/>
                </a:lnTo>
                <a:lnTo>
                  <a:pt x="1563" y="2322"/>
                </a:lnTo>
                <a:lnTo>
                  <a:pt x="1557" y="2324"/>
                </a:lnTo>
                <a:lnTo>
                  <a:pt x="1551" y="2325"/>
                </a:lnTo>
                <a:lnTo>
                  <a:pt x="1545" y="2326"/>
                </a:lnTo>
                <a:lnTo>
                  <a:pt x="1539" y="2326"/>
                </a:lnTo>
                <a:lnTo>
                  <a:pt x="1533" y="2325"/>
                </a:lnTo>
                <a:lnTo>
                  <a:pt x="1527" y="2323"/>
                </a:lnTo>
                <a:lnTo>
                  <a:pt x="1521" y="2321"/>
                </a:lnTo>
                <a:lnTo>
                  <a:pt x="1509" y="2315"/>
                </a:lnTo>
                <a:lnTo>
                  <a:pt x="1499" y="2307"/>
                </a:lnTo>
                <a:lnTo>
                  <a:pt x="1489" y="2297"/>
                </a:lnTo>
                <a:lnTo>
                  <a:pt x="1484" y="2291"/>
                </a:lnTo>
                <a:lnTo>
                  <a:pt x="1480" y="2284"/>
                </a:lnTo>
                <a:lnTo>
                  <a:pt x="1406" y="2169"/>
                </a:lnTo>
                <a:lnTo>
                  <a:pt x="1405" y="2167"/>
                </a:lnTo>
                <a:lnTo>
                  <a:pt x="1379" y="2172"/>
                </a:lnTo>
                <a:lnTo>
                  <a:pt x="1351" y="2176"/>
                </a:lnTo>
                <a:lnTo>
                  <a:pt x="1325" y="2180"/>
                </a:lnTo>
                <a:lnTo>
                  <a:pt x="1298" y="2183"/>
                </a:lnTo>
                <a:lnTo>
                  <a:pt x="1271" y="2185"/>
                </a:lnTo>
                <a:lnTo>
                  <a:pt x="1244" y="2187"/>
                </a:lnTo>
                <a:lnTo>
                  <a:pt x="1216" y="2188"/>
                </a:lnTo>
                <a:lnTo>
                  <a:pt x="1189" y="2188"/>
                </a:lnTo>
                <a:lnTo>
                  <a:pt x="1157" y="2297"/>
                </a:lnTo>
                <a:lnTo>
                  <a:pt x="1156" y="2304"/>
                </a:lnTo>
                <a:lnTo>
                  <a:pt x="1154" y="2311"/>
                </a:lnTo>
                <a:lnTo>
                  <a:pt x="1149" y="2324"/>
                </a:lnTo>
                <a:lnTo>
                  <a:pt x="1142" y="2335"/>
                </a:lnTo>
                <a:lnTo>
                  <a:pt x="1133" y="2345"/>
                </a:lnTo>
                <a:lnTo>
                  <a:pt x="1128" y="2350"/>
                </a:lnTo>
                <a:lnTo>
                  <a:pt x="1123" y="2353"/>
                </a:lnTo>
                <a:lnTo>
                  <a:pt x="1118" y="2356"/>
                </a:lnTo>
                <a:lnTo>
                  <a:pt x="1112" y="2358"/>
                </a:lnTo>
                <a:lnTo>
                  <a:pt x="1107" y="2360"/>
                </a:lnTo>
                <a:lnTo>
                  <a:pt x="1100" y="2361"/>
                </a:lnTo>
                <a:lnTo>
                  <a:pt x="1094" y="2361"/>
                </a:lnTo>
                <a:lnTo>
                  <a:pt x="1088" y="2361"/>
                </a:lnTo>
                <a:lnTo>
                  <a:pt x="985" y="2347"/>
                </a:lnTo>
                <a:lnTo>
                  <a:pt x="978" y="2346"/>
                </a:lnTo>
                <a:lnTo>
                  <a:pt x="972" y="2344"/>
                </a:lnTo>
                <a:lnTo>
                  <a:pt x="967" y="2341"/>
                </a:lnTo>
                <a:lnTo>
                  <a:pt x="962" y="2338"/>
                </a:lnTo>
                <a:lnTo>
                  <a:pt x="957" y="2335"/>
                </a:lnTo>
                <a:lnTo>
                  <a:pt x="953" y="2330"/>
                </a:lnTo>
                <a:lnTo>
                  <a:pt x="949" y="2326"/>
                </a:lnTo>
                <a:lnTo>
                  <a:pt x="945" y="2320"/>
                </a:lnTo>
                <a:lnTo>
                  <a:pt x="939" y="2309"/>
                </a:lnTo>
                <a:lnTo>
                  <a:pt x="935" y="2296"/>
                </a:lnTo>
                <a:lnTo>
                  <a:pt x="933" y="2281"/>
                </a:lnTo>
                <a:lnTo>
                  <a:pt x="933" y="2274"/>
                </a:lnTo>
                <a:lnTo>
                  <a:pt x="934" y="2267"/>
                </a:lnTo>
                <a:lnTo>
                  <a:pt x="939" y="2154"/>
                </a:lnTo>
                <a:lnTo>
                  <a:pt x="912" y="2146"/>
                </a:lnTo>
                <a:lnTo>
                  <a:pt x="885" y="2138"/>
                </a:lnTo>
                <a:lnTo>
                  <a:pt x="859" y="2129"/>
                </a:lnTo>
                <a:lnTo>
                  <a:pt x="832" y="2119"/>
                </a:lnTo>
                <a:lnTo>
                  <a:pt x="806" y="2109"/>
                </a:lnTo>
                <a:lnTo>
                  <a:pt x="780" y="2098"/>
                </a:lnTo>
                <a:lnTo>
                  <a:pt x="755" y="2085"/>
                </a:lnTo>
                <a:lnTo>
                  <a:pt x="730" y="2072"/>
                </a:lnTo>
                <a:lnTo>
                  <a:pt x="639" y="2154"/>
                </a:lnTo>
                <a:lnTo>
                  <a:pt x="635" y="2161"/>
                </a:lnTo>
                <a:lnTo>
                  <a:pt x="630" y="2166"/>
                </a:lnTo>
                <a:lnTo>
                  <a:pt x="618" y="2174"/>
                </a:lnTo>
                <a:lnTo>
                  <a:pt x="607" y="2180"/>
                </a:lnTo>
                <a:lnTo>
                  <a:pt x="593" y="2184"/>
                </a:lnTo>
                <a:lnTo>
                  <a:pt x="587" y="2185"/>
                </a:lnTo>
                <a:lnTo>
                  <a:pt x="581" y="2185"/>
                </a:lnTo>
                <a:lnTo>
                  <a:pt x="575" y="2185"/>
                </a:lnTo>
                <a:lnTo>
                  <a:pt x="569" y="2184"/>
                </a:lnTo>
                <a:lnTo>
                  <a:pt x="563" y="2183"/>
                </a:lnTo>
                <a:lnTo>
                  <a:pt x="557" y="2181"/>
                </a:lnTo>
                <a:lnTo>
                  <a:pt x="552" y="2178"/>
                </a:lnTo>
                <a:lnTo>
                  <a:pt x="547" y="2174"/>
                </a:lnTo>
                <a:lnTo>
                  <a:pt x="465" y="2110"/>
                </a:lnTo>
                <a:lnTo>
                  <a:pt x="460" y="2105"/>
                </a:lnTo>
                <a:lnTo>
                  <a:pt x="456" y="2101"/>
                </a:lnTo>
                <a:lnTo>
                  <a:pt x="453" y="2096"/>
                </a:lnTo>
                <a:lnTo>
                  <a:pt x="450" y="2090"/>
                </a:lnTo>
                <a:lnTo>
                  <a:pt x="448" y="2084"/>
                </a:lnTo>
                <a:lnTo>
                  <a:pt x="446" y="2078"/>
                </a:lnTo>
                <a:lnTo>
                  <a:pt x="445" y="2072"/>
                </a:lnTo>
                <a:lnTo>
                  <a:pt x="445" y="2066"/>
                </a:lnTo>
                <a:lnTo>
                  <a:pt x="446" y="2053"/>
                </a:lnTo>
                <a:lnTo>
                  <a:pt x="449" y="2040"/>
                </a:lnTo>
                <a:lnTo>
                  <a:pt x="455" y="2026"/>
                </a:lnTo>
                <a:lnTo>
                  <a:pt x="458" y="2020"/>
                </a:lnTo>
                <a:lnTo>
                  <a:pt x="463" y="2014"/>
                </a:lnTo>
                <a:lnTo>
                  <a:pt x="522" y="1926"/>
                </a:lnTo>
                <a:lnTo>
                  <a:pt x="496" y="1901"/>
                </a:lnTo>
                <a:lnTo>
                  <a:pt x="471" y="1876"/>
                </a:lnTo>
                <a:lnTo>
                  <a:pt x="446" y="1849"/>
                </a:lnTo>
                <a:lnTo>
                  <a:pt x="423" y="1821"/>
                </a:lnTo>
                <a:lnTo>
                  <a:pt x="395" y="1786"/>
                </a:lnTo>
                <a:lnTo>
                  <a:pt x="369" y="1749"/>
                </a:lnTo>
                <a:lnTo>
                  <a:pt x="273" y="1794"/>
                </a:lnTo>
                <a:lnTo>
                  <a:pt x="267" y="1798"/>
                </a:lnTo>
                <a:lnTo>
                  <a:pt x="261" y="1801"/>
                </a:lnTo>
                <a:lnTo>
                  <a:pt x="247" y="1805"/>
                </a:lnTo>
                <a:lnTo>
                  <a:pt x="234" y="1808"/>
                </a:lnTo>
                <a:lnTo>
                  <a:pt x="221" y="1807"/>
                </a:lnTo>
                <a:lnTo>
                  <a:pt x="214" y="1807"/>
                </a:lnTo>
                <a:lnTo>
                  <a:pt x="208" y="1805"/>
                </a:lnTo>
                <a:lnTo>
                  <a:pt x="202" y="1803"/>
                </a:lnTo>
                <a:lnTo>
                  <a:pt x="197" y="1800"/>
                </a:lnTo>
                <a:lnTo>
                  <a:pt x="192" y="1797"/>
                </a:lnTo>
                <a:lnTo>
                  <a:pt x="187" y="1793"/>
                </a:lnTo>
                <a:lnTo>
                  <a:pt x="183" y="1789"/>
                </a:lnTo>
                <a:lnTo>
                  <a:pt x="179" y="1784"/>
                </a:lnTo>
                <a:lnTo>
                  <a:pt x="121" y="1697"/>
                </a:lnTo>
                <a:lnTo>
                  <a:pt x="118" y="1692"/>
                </a:lnTo>
                <a:lnTo>
                  <a:pt x="116" y="1686"/>
                </a:lnTo>
                <a:lnTo>
                  <a:pt x="114" y="1681"/>
                </a:lnTo>
                <a:lnTo>
                  <a:pt x="113" y="1675"/>
                </a:lnTo>
                <a:lnTo>
                  <a:pt x="113" y="1669"/>
                </a:lnTo>
                <a:lnTo>
                  <a:pt x="113" y="1663"/>
                </a:lnTo>
                <a:lnTo>
                  <a:pt x="114" y="1656"/>
                </a:lnTo>
                <a:lnTo>
                  <a:pt x="115" y="1650"/>
                </a:lnTo>
                <a:lnTo>
                  <a:pt x="120" y="1637"/>
                </a:lnTo>
                <a:lnTo>
                  <a:pt x="127" y="1626"/>
                </a:lnTo>
                <a:lnTo>
                  <a:pt x="136" y="1616"/>
                </a:lnTo>
                <a:lnTo>
                  <a:pt x="141" y="1611"/>
                </a:lnTo>
                <a:lnTo>
                  <a:pt x="147" y="1607"/>
                </a:lnTo>
                <a:lnTo>
                  <a:pt x="253" y="1521"/>
                </a:lnTo>
                <a:lnTo>
                  <a:pt x="245" y="1495"/>
                </a:lnTo>
                <a:lnTo>
                  <a:pt x="237" y="1470"/>
                </a:lnTo>
                <a:lnTo>
                  <a:pt x="229" y="1442"/>
                </a:lnTo>
                <a:lnTo>
                  <a:pt x="223" y="1416"/>
                </a:lnTo>
                <a:lnTo>
                  <a:pt x="217" y="1389"/>
                </a:lnTo>
                <a:lnTo>
                  <a:pt x="211" y="1363"/>
                </a:lnTo>
                <a:lnTo>
                  <a:pt x="207" y="1336"/>
                </a:lnTo>
                <a:lnTo>
                  <a:pt x="203" y="1308"/>
                </a:lnTo>
                <a:lnTo>
                  <a:pt x="197" y="1309"/>
                </a:lnTo>
                <a:lnTo>
                  <a:pt x="191" y="1309"/>
                </a:lnTo>
                <a:lnTo>
                  <a:pt x="70" y="1284"/>
                </a:lnTo>
                <a:lnTo>
                  <a:pt x="63" y="1284"/>
                </a:lnTo>
                <a:lnTo>
                  <a:pt x="55" y="1282"/>
                </a:lnTo>
                <a:lnTo>
                  <a:pt x="42" y="1278"/>
                </a:lnTo>
                <a:lnTo>
                  <a:pt x="30" y="1272"/>
                </a:lnTo>
                <a:lnTo>
                  <a:pt x="19" y="1263"/>
                </a:lnTo>
                <a:lnTo>
                  <a:pt x="15" y="1259"/>
                </a:lnTo>
                <a:lnTo>
                  <a:pt x="11" y="1254"/>
                </a:lnTo>
                <a:lnTo>
                  <a:pt x="7" y="1249"/>
                </a:lnTo>
                <a:lnTo>
                  <a:pt x="5" y="1243"/>
                </a:lnTo>
                <a:lnTo>
                  <a:pt x="3" y="1238"/>
                </a:lnTo>
                <a:lnTo>
                  <a:pt x="1" y="1232"/>
                </a:lnTo>
                <a:lnTo>
                  <a:pt x="0" y="1226"/>
                </a:lnTo>
                <a:lnTo>
                  <a:pt x="0" y="1220"/>
                </a:lnTo>
                <a:lnTo>
                  <a:pt x="6" y="1116"/>
                </a:lnTo>
                <a:lnTo>
                  <a:pt x="6" y="1110"/>
                </a:lnTo>
                <a:lnTo>
                  <a:pt x="8" y="1104"/>
                </a:lnTo>
                <a:lnTo>
                  <a:pt x="10" y="1098"/>
                </a:lnTo>
                <a:lnTo>
                  <a:pt x="12" y="1093"/>
                </a:lnTo>
                <a:lnTo>
                  <a:pt x="16" y="1088"/>
                </a:lnTo>
                <a:lnTo>
                  <a:pt x="19" y="1083"/>
                </a:lnTo>
                <a:lnTo>
                  <a:pt x="25" y="1079"/>
                </a:lnTo>
                <a:lnTo>
                  <a:pt x="30" y="1074"/>
                </a:lnTo>
                <a:lnTo>
                  <a:pt x="41" y="1067"/>
                </a:lnTo>
                <a:lnTo>
                  <a:pt x="53" y="1062"/>
                </a:lnTo>
                <a:lnTo>
                  <a:pt x="67" y="1059"/>
                </a:lnTo>
                <a:lnTo>
                  <a:pt x="74" y="1059"/>
                </a:lnTo>
                <a:lnTo>
                  <a:pt x="81" y="1059"/>
                </a:lnTo>
                <a:lnTo>
                  <a:pt x="204" y="1055"/>
                </a:lnTo>
                <a:lnTo>
                  <a:pt x="209" y="1026"/>
                </a:lnTo>
                <a:lnTo>
                  <a:pt x="214" y="996"/>
                </a:lnTo>
                <a:lnTo>
                  <a:pt x="221" y="967"/>
                </a:lnTo>
                <a:lnTo>
                  <a:pt x="228" y="937"/>
                </a:lnTo>
                <a:lnTo>
                  <a:pt x="236" y="908"/>
                </a:lnTo>
                <a:lnTo>
                  <a:pt x="244" y="879"/>
                </a:lnTo>
                <a:lnTo>
                  <a:pt x="254" y="851"/>
                </a:lnTo>
                <a:lnTo>
                  <a:pt x="264" y="822"/>
                </a:lnTo>
                <a:lnTo>
                  <a:pt x="185" y="757"/>
                </a:lnTo>
                <a:lnTo>
                  <a:pt x="179" y="753"/>
                </a:lnTo>
                <a:lnTo>
                  <a:pt x="173" y="749"/>
                </a:lnTo>
                <a:lnTo>
                  <a:pt x="163" y="739"/>
                </a:lnTo>
                <a:lnTo>
                  <a:pt x="155" y="728"/>
                </a:lnTo>
                <a:lnTo>
                  <a:pt x="149" y="717"/>
                </a:lnTo>
                <a:lnTo>
                  <a:pt x="147" y="711"/>
                </a:lnTo>
                <a:lnTo>
                  <a:pt x="146" y="705"/>
                </a:lnTo>
                <a:lnTo>
                  <a:pt x="145" y="698"/>
                </a:lnTo>
                <a:lnTo>
                  <a:pt x="145" y="691"/>
                </a:lnTo>
                <a:lnTo>
                  <a:pt x="146" y="685"/>
                </a:lnTo>
                <a:lnTo>
                  <a:pt x="147" y="680"/>
                </a:lnTo>
                <a:lnTo>
                  <a:pt x="149" y="674"/>
                </a:lnTo>
                <a:lnTo>
                  <a:pt x="153" y="668"/>
                </a:lnTo>
                <a:lnTo>
                  <a:pt x="205" y="579"/>
                </a:lnTo>
                <a:lnTo>
                  <a:pt x="208" y="574"/>
                </a:lnTo>
                <a:lnTo>
                  <a:pt x="212" y="570"/>
                </a:lnTo>
                <a:lnTo>
                  <a:pt x="218" y="564"/>
                </a:lnTo>
                <a:lnTo>
                  <a:pt x="222" y="561"/>
                </a:lnTo>
                <a:lnTo>
                  <a:pt x="228" y="558"/>
                </a:lnTo>
                <a:lnTo>
                  <a:pt x="233" y="555"/>
                </a:lnTo>
                <a:lnTo>
                  <a:pt x="239" y="554"/>
                </a:lnTo>
                <a:lnTo>
                  <a:pt x="245" y="552"/>
                </a:lnTo>
                <a:lnTo>
                  <a:pt x="258" y="551"/>
                </a:lnTo>
                <a:lnTo>
                  <a:pt x="271" y="553"/>
                </a:lnTo>
                <a:lnTo>
                  <a:pt x="286" y="556"/>
                </a:lnTo>
                <a:lnTo>
                  <a:pt x="292" y="559"/>
                </a:lnTo>
                <a:lnTo>
                  <a:pt x="299" y="563"/>
                </a:lnTo>
                <a:lnTo>
                  <a:pt x="383" y="603"/>
                </a:lnTo>
                <a:lnTo>
                  <a:pt x="401" y="579"/>
                </a:lnTo>
                <a:lnTo>
                  <a:pt x="420" y="555"/>
                </a:lnTo>
                <a:lnTo>
                  <a:pt x="440" y="532"/>
                </a:lnTo>
                <a:lnTo>
                  <a:pt x="460" y="509"/>
                </a:lnTo>
                <a:lnTo>
                  <a:pt x="482" y="486"/>
                </a:lnTo>
                <a:lnTo>
                  <a:pt x="503" y="465"/>
                </a:lnTo>
                <a:lnTo>
                  <a:pt x="526" y="444"/>
                </a:lnTo>
                <a:lnTo>
                  <a:pt x="550" y="423"/>
                </a:lnTo>
                <a:lnTo>
                  <a:pt x="496" y="340"/>
                </a:lnTo>
                <a:lnTo>
                  <a:pt x="492" y="334"/>
                </a:lnTo>
                <a:lnTo>
                  <a:pt x="488" y="328"/>
                </a:lnTo>
                <a:lnTo>
                  <a:pt x="481" y="316"/>
                </a:lnTo>
                <a:lnTo>
                  <a:pt x="477" y="302"/>
                </a:lnTo>
                <a:lnTo>
                  <a:pt x="476" y="289"/>
                </a:lnTo>
                <a:lnTo>
                  <a:pt x="476" y="283"/>
                </a:lnTo>
                <a:lnTo>
                  <a:pt x="477" y="277"/>
                </a:lnTo>
                <a:lnTo>
                  <a:pt x="478" y="271"/>
                </a:lnTo>
                <a:lnTo>
                  <a:pt x="480" y="265"/>
                </a:lnTo>
                <a:lnTo>
                  <a:pt x="482" y="260"/>
                </a:lnTo>
                <a:lnTo>
                  <a:pt x="485" y="254"/>
                </a:lnTo>
                <a:lnTo>
                  <a:pt x="489" y="249"/>
                </a:lnTo>
                <a:lnTo>
                  <a:pt x="493" y="244"/>
                </a:lnTo>
                <a:lnTo>
                  <a:pt x="571" y="175"/>
                </a:lnTo>
                <a:lnTo>
                  <a:pt x="575" y="171"/>
                </a:lnTo>
                <a:lnTo>
                  <a:pt x="581" y="168"/>
                </a:lnTo>
                <a:lnTo>
                  <a:pt x="586" y="166"/>
                </a:lnTo>
                <a:lnTo>
                  <a:pt x="592" y="164"/>
                </a:lnTo>
                <a:lnTo>
                  <a:pt x="599" y="163"/>
                </a:lnTo>
                <a:lnTo>
                  <a:pt x="605" y="162"/>
                </a:lnTo>
                <a:lnTo>
                  <a:pt x="611" y="162"/>
                </a:lnTo>
                <a:lnTo>
                  <a:pt x="617" y="163"/>
                </a:lnTo>
                <a:lnTo>
                  <a:pt x="630" y="166"/>
                </a:lnTo>
                <a:lnTo>
                  <a:pt x="642" y="171"/>
                </a:lnTo>
                <a:lnTo>
                  <a:pt x="654" y="179"/>
                </a:lnTo>
                <a:lnTo>
                  <a:pt x="659" y="184"/>
                </a:lnTo>
                <a:lnTo>
                  <a:pt x="665" y="190"/>
                </a:lnTo>
                <a:close/>
                <a:moveTo>
                  <a:pt x="1752" y="1587"/>
                </a:moveTo>
                <a:lnTo>
                  <a:pt x="1507" y="1385"/>
                </a:lnTo>
                <a:lnTo>
                  <a:pt x="1497" y="1405"/>
                </a:lnTo>
                <a:lnTo>
                  <a:pt x="1485" y="1421"/>
                </a:lnTo>
                <a:lnTo>
                  <a:pt x="1473" y="1436"/>
                </a:lnTo>
                <a:lnTo>
                  <a:pt x="1460" y="1449"/>
                </a:lnTo>
                <a:lnTo>
                  <a:pt x="1447" y="1462"/>
                </a:lnTo>
                <a:lnTo>
                  <a:pt x="1434" y="1473"/>
                </a:lnTo>
                <a:lnTo>
                  <a:pt x="1420" y="1482"/>
                </a:lnTo>
                <a:lnTo>
                  <a:pt x="1408" y="1490"/>
                </a:lnTo>
                <a:lnTo>
                  <a:pt x="1396" y="1496"/>
                </a:lnTo>
                <a:lnTo>
                  <a:pt x="1385" y="1502"/>
                </a:lnTo>
                <a:lnTo>
                  <a:pt x="1366" y="1510"/>
                </a:lnTo>
                <a:lnTo>
                  <a:pt x="1352" y="1514"/>
                </a:lnTo>
                <a:lnTo>
                  <a:pt x="1348" y="1515"/>
                </a:lnTo>
                <a:lnTo>
                  <a:pt x="1497" y="1796"/>
                </a:lnTo>
                <a:lnTo>
                  <a:pt x="1511" y="1791"/>
                </a:lnTo>
                <a:lnTo>
                  <a:pt x="1525" y="1785"/>
                </a:lnTo>
                <a:lnTo>
                  <a:pt x="1553" y="1771"/>
                </a:lnTo>
                <a:lnTo>
                  <a:pt x="1579" y="1756"/>
                </a:lnTo>
                <a:lnTo>
                  <a:pt x="1603" y="1740"/>
                </a:lnTo>
                <a:lnTo>
                  <a:pt x="1626" y="1724"/>
                </a:lnTo>
                <a:lnTo>
                  <a:pt x="1647" y="1705"/>
                </a:lnTo>
                <a:lnTo>
                  <a:pt x="1666" y="1688"/>
                </a:lnTo>
                <a:lnTo>
                  <a:pt x="1684" y="1671"/>
                </a:lnTo>
                <a:lnTo>
                  <a:pt x="1699" y="1655"/>
                </a:lnTo>
                <a:lnTo>
                  <a:pt x="1713" y="1638"/>
                </a:lnTo>
                <a:lnTo>
                  <a:pt x="1734" y="1611"/>
                </a:lnTo>
                <a:lnTo>
                  <a:pt x="1748" y="1593"/>
                </a:lnTo>
                <a:lnTo>
                  <a:pt x="1752" y="1587"/>
                </a:lnTo>
                <a:close/>
                <a:moveTo>
                  <a:pt x="1600" y="657"/>
                </a:moveTo>
                <a:lnTo>
                  <a:pt x="1400" y="902"/>
                </a:lnTo>
                <a:lnTo>
                  <a:pt x="1418" y="912"/>
                </a:lnTo>
                <a:lnTo>
                  <a:pt x="1436" y="923"/>
                </a:lnTo>
                <a:lnTo>
                  <a:pt x="1451" y="935"/>
                </a:lnTo>
                <a:lnTo>
                  <a:pt x="1464" y="948"/>
                </a:lnTo>
                <a:lnTo>
                  <a:pt x="1476" y="962"/>
                </a:lnTo>
                <a:lnTo>
                  <a:pt x="1486" y="975"/>
                </a:lnTo>
                <a:lnTo>
                  <a:pt x="1496" y="987"/>
                </a:lnTo>
                <a:lnTo>
                  <a:pt x="1504" y="1000"/>
                </a:lnTo>
                <a:lnTo>
                  <a:pt x="1511" y="1012"/>
                </a:lnTo>
                <a:lnTo>
                  <a:pt x="1516" y="1024"/>
                </a:lnTo>
                <a:lnTo>
                  <a:pt x="1524" y="1043"/>
                </a:lnTo>
                <a:lnTo>
                  <a:pt x="1529" y="1056"/>
                </a:lnTo>
                <a:lnTo>
                  <a:pt x="1530" y="1060"/>
                </a:lnTo>
                <a:lnTo>
                  <a:pt x="1811" y="912"/>
                </a:lnTo>
                <a:lnTo>
                  <a:pt x="1804" y="898"/>
                </a:lnTo>
                <a:lnTo>
                  <a:pt x="1799" y="883"/>
                </a:lnTo>
                <a:lnTo>
                  <a:pt x="1786" y="856"/>
                </a:lnTo>
                <a:lnTo>
                  <a:pt x="1771" y="830"/>
                </a:lnTo>
                <a:lnTo>
                  <a:pt x="1755" y="805"/>
                </a:lnTo>
                <a:lnTo>
                  <a:pt x="1737" y="783"/>
                </a:lnTo>
                <a:lnTo>
                  <a:pt x="1720" y="762"/>
                </a:lnTo>
                <a:lnTo>
                  <a:pt x="1703" y="742"/>
                </a:lnTo>
                <a:lnTo>
                  <a:pt x="1686" y="725"/>
                </a:lnTo>
                <a:lnTo>
                  <a:pt x="1668" y="710"/>
                </a:lnTo>
                <a:lnTo>
                  <a:pt x="1653" y="695"/>
                </a:lnTo>
                <a:lnTo>
                  <a:pt x="1626" y="674"/>
                </a:lnTo>
                <a:lnTo>
                  <a:pt x="1607" y="661"/>
                </a:lnTo>
                <a:lnTo>
                  <a:pt x="1600" y="657"/>
                </a:lnTo>
                <a:close/>
                <a:moveTo>
                  <a:pt x="794" y="1745"/>
                </a:moveTo>
                <a:lnTo>
                  <a:pt x="995" y="1499"/>
                </a:lnTo>
                <a:lnTo>
                  <a:pt x="975" y="1489"/>
                </a:lnTo>
                <a:lnTo>
                  <a:pt x="959" y="1478"/>
                </a:lnTo>
                <a:lnTo>
                  <a:pt x="944" y="1466"/>
                </a:lnTo>
                <a:lnTo>
                  <a:pt x="931" y="1453"/>
                </a:lnTo>
                <a:lnTo>
                  <a:pt x="919" y="1440"/>
                </a:lnTo>
                <a:lnTo>
                  <a:pt x="907" y="1427"/>
                </a:lnTo>
                <a:lnTo>
                  <a:pt x="898" y="1414"/>
                </a:lnTo>
                <a:lnTo>
                  <a:pt x="890" y="1401"/>
                </a:lnTo>
                <a:lnTo>
                  <a:pt x="884" y="1388"/>
                </a:lnTo>
                <a:lnTo>
                  <a:pt x="878" y="1377"/>
                </a:lnTo>
                <a:lnTo>
                  <a:pt x="870" y="1359"/>
                </a:lnTo>
                <a:lnTo>
                  <a:pt x="866" y="1346"/>
                </a:lnTo>
                <a:lnTo>
                  <a:pt x="865" y="1341"/>
                </a:lnTo>
                <a:lnTo>
                  <a:pt x="584" y="1489"/>
                </a:lnTo>
                <a:lnTo>
                  <a:pt x="589" y="1503"/>
                </a:lnTo>
                <a:lnTo>
                  <a:pt x="595" y="1518"/>
                </a:lnTo>
                <a:lnTo>
                  <a:pt x="609" y="1546"/>
                </a:lnTo>
                <a:lnTo>
                  <a:pt x="624" y="1571"/>
                </a:lnTo>
                <a:lnTo>
                  <a:pt x="639" y="1596"/>
                </a:lnTo>
                <a:lnTo>
                  <a:pt x="656" y="1618"/>
                </a:lnTo>
                <a:lnTo>
                  <a:pt x="674" y="1639"/>
                </a:lnTo>
                <a:lnTo>
                  <a:pt x="692" y="1659"/>
                </a:lnTo>
                <a:lnTo>
                  <a:pt x="709" y="1676"/>
                </a:lnTo>
                <a:lnTo>
                  <a:pt x="726" y="1692"/>
                </a:lnTo>
                <a:lnTo>
                  <a:pt x="742" y="1705"/>
                </a:lnTo>
                <a:lnTo>
                  <a:pt x="768" y="1727"/>
                </a:lnTo>
                <a:lnTo>
                  <a:pt x="787" y="1740"/>
                </a:lnTo>
                <a:lnTo>
                  <a:pt x="794" y="1745"/>
                </a:lnTo>
                <a:close/>
                <a:moveTo>
                  <a:pt x="666" y="782"/>
                </a:moveTo>
                <a:lnTo>
                  <a:pt x="910" y="982"/>
                </a:lnTo>
                <a:lnTo>
                  <a:pt x="921" y="964"/>
                </a:lnTo>
                <a:lnTo>
                  <a:pt x="932" y="946"/>
                </a:lnTo>
                <a:lnTo>
                  <a:pt x="944" y="931"/>
                </a:lnTo>
                <a:lnTo>
                  <a:pt x="957" y="918"/>
                </a:lnTo>
                <a:lnTo>
                  <a:pt x="970" y="906"/>
                </a:lnTo>
                <a:lnTo>
                  <a:pt x="984" y="896"/>
                </a:lnTo>
                <a:lnTo>
                  <a:pt x="997" y="887"/>
                </a:lnTo>
                <a:lnTo>
                  <a:pt x="1009" y="878"/>
                </a:lnTo>
                <a:lnTo>
                  <a:pt x="1021" y="871"/>
                </a:lnTo>
                <a:lnTo>
                  <a:pt x="1032" y="866"/>
                </a:lnTo>
                <a:lnTo>
                  <a:pt x="1052" y="858"/>
                </a:lnTo>
                <a:lnTo>
                  <a:pt x="1065" y="853"/>
                </a:lnTo>
                <a:lnTo>
                  <a:pt x="1069" y="852"/>
                </a:lnTo>
                <a:lnTo>
                  <a:pt x="922" y="573"/>
                </a:lnTo>
                <a:lnTo>
                  <a:pt x="906" y="578"/>
                </a:lnTo>
                <a:lnTo>
                  <a:pt x="892" y="584"/>
                </a:lnTo>
                <a:lnTo>
                  <a:pt x="865" y="596"/>
                </a:lnTo>
                <a:lnTo>
                  <a:pt x="838" y="611"/>
                </a:lnTo>
                <a:lnTo>
                  <a:pt x="814" y="627"/>
                </a:lnTo>
                <a:lnTo>
                  <a:pt x="792" y="645"/>
                </a:lnTo>
                <a:lnTo>
                  <a:pt x="770" y="662"/>
                </a:lnTo>
                <a:lnTo>
                  <a:pt x="751" y="679"/>
                </a:lnTo>
                <a:lnTo>
                  <a:pt x="734" y="697"/>
                </a:lnTo>
                <a:lnTo>
                  <a:pt x="718" y="714"/>
                </a:lnTo>
                <a:lnTo>
                  <a:pt x="704" y="729"/>
                </a:lnTo>
                <a:lnTo>
                  <a:pt x="683" y="756"/>
                </a:lnTo>
                <a:lnTo>
                  <a:pt x="670" y="775"/>
                </a:lnTo>
                <a:lnTo>
                  <a:pt x="666" y="782"/>
                </a:lnTo>
                <a:close/>
                <a:moveTo>
                  <a:pt x="1039" y="1006"/>
                </a:moveTo>
                <a:lnTo>
                  <a:pt x="1039" y="1006"/>
                </a:lnTo>
                <a:lnTo>
                  <a:pt x="1030" y="1016"/>
                </a:lnTo>
                <a:lnTo>
                  <a:pt x="1020" y="1024"/>
                </a:lnTo>
                <a:lnTo>
                  <a:pt x="1012" y="1034"/>
                </a:lnTo>
                <a:lnTo>
                  <a:pt x="1003" y="1043"/>
                </a:lnTo>
                <a:lnTo>
                  <a:pt x="996" y="1053"/>
                </a:lnTo>
                <a:lnTo>
                  <a:pt x="989" y="1063"/>
                </a:lnTo>
                <a:lnTo>
                  <a:pt x="982" y="1074"/>
                </a:lnTo>
                <a:lnTo>
                  <a:pt x="975" y="1085"/>
                </a:lnTo>
                <a:lnTo>
                  <a:pt x="965" y="1108"/>
                </a:lnTo>
                <a:lnTo>
                  <a:pt x="957" y="1130"/>
                </a:lnTo>
                <a:lnTo>
                  <a:pt x="951" y="1155"/>
                </a:lnTo>
                <a:lnTo>
                  <a:pt x="948" y="1179"/>
                </a:lnTo>
                <a:lnTo>
                  <a:pt x="946" y="1203"/>
                </a:lnTo>
                <a:lnTo>
                  <a:pt x="947" y="1228"/>
                </a:lnTo>
                <a:lnTo>
                  <a:pt x="951" y="1252"/>
                </a:lnTo>
                <a:lnTo>
                  <a:pt x="957" y="1277"/>
                </a:lnTo>
                <a:lnTo>
                  <a:pt x="960" y="1288"/>
                </a:lnTo>
                <a:lnTo>
                  <a:pt x="965" y="1300"/>
                </a:lnTo>
                <a:lnTo>
                  <a:pt x="970" y="1311"/>
                </a:lnTo>
                <a:lnTo>
                  <a:pt x="975" y="1323"/>
                </a:lnTo>
                <a:lnTo>
                  <a:pt x="982" y="1335"/>
                </a:lnTo>
                <a:lnTo>
                  <a:pt x="989" y="1345"/>
                </a:lnTo>
                <a:lnTo>
                  <a:pt x="996" y="1356"/>
                </a:lnTo>
                <a:lnTo>
                  <a:pt x="1004" y="1366"/>
                </a:lnTo>
                <a:lnTo>
                  <a:pt x="1013" y="1376"/>
                </a:lnTo>
                <a:lnTo>
                  <a:pt x="1022" y="1385"/>
                </a:lnTo>
                <a:lnTo>
                  <a:pt x="1031" y="1394"/>
                </a:lnTo>
                <a:lnTo>
                  <a:pt x="1040" y="1403"/>
                </a:lnTo>
                <a:lnTo>
                  <a:pt x="1051" y="1411"/>
                </a:lnTo>
                <a:lnTo>
                  <a:pt x="1061" y="1418"/>
                </a:lnTo>
                <a:lnTo>
                  <a:pt x="1072" y="1424"/>
                </a:lnTo>
                <a:lnTo>
                  <a:pt x="1083" y="1430"/>
                </a:lnTo>
                <a:lnTo>
                  <a:pt x="1105" y="1440"/>
                </a:lnTo>
                <a:lnTo>
                  <a:pt x="1129" y="1448"/>
                </a:lnTo>
                <a:lnTo>
                  <a:pt x="1152" y="1454"/>
                </a:lnTo>
                <a:lnTo>
                  <a:pt x="1177" y="1459"/>
                </a:lnTo>
                <a:lnTo>
                  <a:pt x="1201" y="1460"/>
                </a:lnTo>
                <a:lnTo>
                  <a:pt x="1225" y="1459"/>
                </a:lnTo>
                <a:lnTo>
                  <a:pt x="1250" y="1455"/>
                </a:lnTo>
                <a:lnTo>
                  <a:pt x="1274" y="1449"/>
                </a:lnTo>
                <a:lnTo>
                  <a:pt x="1286" y="1445"/>
                </a:lnTo>
                <a:lnTo>
                  <a:pt x="1298" y="1441"/>
                </a:lnTo>
                <a:lnTo>
                  <a:pt x="1309" y="1436"/>
                </a:lnTo>
                <a:lnTo>
                  <a:pt x="1321" y="1430"/>
                </a:lnTo>
                <a:lnTo>
                  <a:pt x="1332" y="1424"/>
                </a:lnTo>
                <a:lnTo>
                  <a:pt x="1342" y="1417"/>
                </a:lnTo>
                <a:lnTo>
                  <a:pt x="1353" y="1410"/>
                </a:lnTo>
                <a:lnTo>
                  <a:pt x="1364" y="1402"/>
                </a:lnTo>
                <a:lnTo>
                  <a:pt x="1374" y="1393"/>
                </a:lnTo>
                <a:lnTo>
                  <a:pt x="1383" y="1384"/>
                </a:lnTo>
                <a:lnTo>
                  <a:pt x="1392" y="1375"/>
                </a:lnTo>
                <a:lnTo>
                  <a:pt x="1400" y="1365"/>
                </a:lnTo>
                <a:lnTo>
                  <a:pt x="1408" y="1355"/>
                </a:lnTo>
                <a:lnTo>
                  <a:pt x="1415" y="1345"/>
                </a:lnTo>
                <a:lnTo>
                  <a:pt x="1421" y="1335"/>
                </a:lnTo>
                <a:lnTo>
                  <a:pt x="1428" y="1323"/>
                </a:lnTo>
                <a:lnTo>
                  <a:pt x="1439" y="1301"/>
                </a:lnTo>
                <a:lnTo>
                  <a:pt x="1447" y="1278"/>
                </a:lnTo>
                <a:lnTo>
                  <a:pt x="1452" y="1253"/>
                </a:lnTo>
                <a:lnTo>
                  <a:pt x="1456" y="1229"/>
                </a:lnTo>
                <a:lnTo>
                  <a:pt x="1457" y="1205"/>
                </a:lnTo>
                <a:lnTo>
                  <a:pt x="1456" y="1180"/>
                </a:lnTo>
                <a:lnTo>
                  <a:pt x="1453" y="1156"/>
                </a:lnTo>
                <a:lnTo>
                  <a:pt x="1447" y="1132"/>
                </a:lnTo>
                <a:lnTo>
                  <a:pt x="1443" y="1120"/>
                </a:lnTo>
                <a:lnTo>
                  <a:pt x="1439" y="1108"/>
                </a:lnTo>
                <a:lnTo>
                  <a:pt x="1434" y="1097"/>
                </a:lnTo>
                <a:lnTo>
                  <a:pt x="1428" y="1086"/>
                </a:lnTo>
                <a:lnTo>
                  <a:pt x="1421" y="1074"/>
                </a:lnTo>
                <a:lnTo>
                  <a:pt x="1414" y="1063"/>
                </a:lnTo>
                <a:lnTo>
                  <a:pt x="1407" y="1053"/>
                </a:lnTo>
                <a:lnTo>
                  <a:pt x="1399" y="1042"/>
                </a:lnTo>
                <a:lnTo>
                  <a:pt x="1391" y="1033"/>
                </a:lnTo>
                <a:lnTo>
                  <a:pt x="1382" y="1023"/>
                </a:lnTo>
                <a:lnTo>
                  <a:pt x="1373" y="1015"/>
                </a:lnTo>
                <a:lnTo>
                  <a:pt x="1363" y="1005"/>
                </a:lnTo>
                <a:lnTo>
                  <a:pt x="1352" y="998"/>
                </a:lnTo>
                <a:lnTo>
                  <a:pt x="1342" y="991"/>
                </a:lnTo>
                <a:lnTo>
                  <a:pt x="1332" y="984"/>
                </a:lnTo>
                <a:lnTo>
                  <a:pt x="1321" y="978"/>
                </a:lnTo>
                <a:lnTo>
                  <a:pt x="1299" y="968"/>
                </a:lnTo>
                <a:lnTo>
                  <a:pt x="1275" y="960"/>
                </a:lnTo>
                <a:lnTo>
                  <a:pt x="1251" y="954"/>
                </a:lnTo>
                <a:lnTo>
                  <a:pt x="1227" y="949"/>
                </a:lnTo>
                <a:lnTo>
                  <a:pt x="1202" y="948"/>
                </a:lnTo>
                <a:lnTo>
                  <a:pt x="1178" y="949"/>
                </a:lnTo>
                <a:lnTo>
                  <a:pt x="1153" y="954"/>
                </a:lnTo>
                <a:lnTo>
                  <a:pt x="1130" y="959"/>
                </a:lnTo>
                <a:lnTo>
                  <a:pt x="1118" y="963"/>
                </a:lnTo>
                <a:lnTo>
                  <a:pt x="1105" y="968"/>
                </a:lnTo>
                <a:lnTo>
                  <a:pt x="1094" y="972"/>
                </a:lnTo>
                <a:lnTo>
                  <a:pt x="1083" y="978"/>
                </a:lnTo>
                <a:lnTo>
                  <a:pt x="1072" y="984"/>
                </a:lnTo>
                <a:lnTo>
                  <a:pt x="1061" y="991"/>
                </a:lnTo>
                <a:lnTo>
                  <a:pt x="1051" y="998"/>
                </a:lnTo>
                <a:lnTo>
                  <a:pt x="1039" y="100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/>
          <a:lstStyle/>
          <a:p>
            <a:endParaRPr lang="en-GB"/>
          </a:p>
        </p:txBody>
      </p:sp>
      <p:sp>
        <p:nvSpPr>
          <p:cNvPr id="150" name="TextBox 149"/>
          <p:cNvSpPr txBox="1"/>
          <p:nvPr/>
        </p:nvSpPr>
        <p:spPr>
          <a:xfrm>
            <a:off x="5390539" y="6149564"/>
            <a:ext cx="2223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2. Filtering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4989387" y="2170842"/>
            <a:ext cx="2411866" cy="3631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221" y="198195"/>
            <a:ext cx="9637985" cy="85771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4000" cap="none" dirty="0" smtClean="0"/>
              <a:t>Set Relatedness Metric</a:t>
            </a:r>
            <a:endParaRPr lang="en-US" sz="4000" cap="none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0950" y="1154852"/>
            <a:ext cx="9564926" cy="117451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Filter and Refine Strategy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492157" y="224310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Candidates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207621"/>
              </p:ext>
            </p:extLst>
          </p:nvPr>
        </p:nvGraphicFramePr>
        <p:xfrm>
          <a:off x="5273239" y="2787827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297460"/>
              </p:ext>
            </p:extLst>
          </p:nvPr>
        </p:nvGraphicFramePr>
        <p:xfrm>
          <a:off x="6271906" y="2777974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Address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97" name="Tab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865368"/>
              </p:ext>
            </p:extLst>
          </p:nvPr>
        </p:nvGraphicFramePr>
        <p:xfrm>
          <a:off x="5273239" y="4002180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75596"/>
              </p:ext>
            </p:extLst>
          </p:nvPr>
        </p:nvGraphicFramePr>
        <p:xfrm>
          <a:off x="6271906" y="3992327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pSp>
        <p:nvGrpSpPr>
          <p:cNvPr id="99" name="Group 98"/>
          <p:cNvGrpSpPr/>
          <p:nvPr/>
        </p:nvGrpSpPr>
        <p:grpSpPr>
          <a:xfrm rot="5400000">
            <a:off x="6036446" y="5272775"/>
            <a:ext cx="324661" cy="59664"/>
            <a:chOff x="5427829" y="3382293"/>
            <a:chExt cx="324661" cy="59664"/>
          </a:xfrm>
        </p:grpSpPr>
        <p:sp>
          <p:nvSpPr>
            <p:cNvPr id="100" name="Oval 99"/>
            <p:cNvSpPr/>
            <p:nvPr/>
          </p:nvSpPr>
          <p:spPr>
            <a:xfrm>
              <a:off x="5427829" y="3382293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560853" y="3382293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693877" y="3383344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" name="Picture 10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65" y="1781828"/>
            <a:ext cx="1303739" cy="1661216"/>
          </a:xfrm>
          <a:prstGeom prst="rect">
            <a:avLst/>
          </a:prstGeom>
        </p:spPr>
      </p:pic>
      <p:sp>
        <p:nvSpPr>
          <p:cNvPr id="109" name="Rectangle 108"/>
          <p:cNvSpPr/>
          <p:nvPr/>
        </p:nvSpPr>
        <p:spPr>
          <a:xfrm>
            <a:off x="9986755" y="2223296"/>
            <a:ext cx="1317171" cy="911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Refined</a:t>
            </a:r>
          </a:p>
          <a:p>
            <a:pPr algn="ctr"/>
            <a:r>
              <a:rPr lang="en-US" dirty="0" smtClean="0"/>
              <a:t>Candidates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8231074" y="1532026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111" name="Right Arrow 110"/>
          <p:cNvSpPr/>
          <p:nvPr/>
        </p:nvSpPr>
        <p:spPr>
          <a:xfrm>
            <a:off x="7557316" y="2576442"/>
            <a:ext cx="239486" cy="22668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ight Arrow 111"/>
          <p:cNvSpPr/>
          <p:nvPr/>
        </p:nvSpPr>
        <p:spPr>
          <a:xfrm>
            <a:off x="9476390" y="2596879"/>
            <a:ext cx="239486" cy="22668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4866036" y="2515424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(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866036" y="3711632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(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 rot="10800000">
            <a:off x="7008321" y="2731737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(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 rot="10800000">
            <a:off x="7008321" y="3927945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(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933068" y="2773240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,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933068" y="3937476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,</a:t>
            </a:r>
            <a:endParaRPr lang="en-US" sz="7200" dirty="0">
              <a:solidFill>
                <a:schemeClr val="bg1"/>
              </a:solidFill>
            </a:endParaRPr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263575"/>
              </p:ext>
            </p:extLst>
          </p:nvPr>
        </p:nvGraphicFramePr>
        <p:xfrm>
          <a:off x="5273239" y="2776630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133" name="Table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051183"/>
              </p:ext>
            </p:extLst>
          </p:nvPr>
        </p:nvGraphicFramePr>
        <p:xfrm>
          <a:off x="6271906" y="2766777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Address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135" name="Table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41078"/>
              </p:ext>
            </p:extLst>
          </p:nvPr>
        </p:nvGraphicFramePr>
        <p:xfrm>
          <a:off x="6271906" y="3990781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136" name="Table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742612"/>
              </p:ext>
            </p:extLst>
          </p:nvPr>
        </p:nvGraphicFramePr>
        <p:xfrm>
          <a:off x="5273239" y="4002180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sp>
        <p:nvSpPr>
          <p:cNvPr id="150" name="TextBox 149"/>
          <p:cNvSpPr txBox="1"/>
          <p:nvPr/>
        </p:nvSpPr>
        <p:spPr>
          <a:xfrm>
            <a:off x="5390539" y="6149564"/>
            <a:ext cx="2223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. Filtering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3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221" y="198195"/>
            <a:ext cx="9637985" cy="85771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4000" cap="none" dirty="0" smtClean="0"/>
              <a:t>Check Filter</a:t>
            </a:r>
            <a:endParaRPr lang="en-US" sz="4000" cap="none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76750" y="1363260"/>
            <a:ext cx="9564926" cy="117451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Have access to specific		</a:t>
            </a:r>
            <a:endParaRPr lang="en-US" sz="3200" dirty="0" smtClean="0"/>
          </a:p>
          <a:p>
            <a:pPr algn="ctr"/>
            <a:r>
              <a:rPr lang="en-US" dirty="0" smtClean="0"/>
              <a:t>Can put tighter bounds on estimates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1276750" y="2555803"/>
            <a:ext cx="9564926" cy="39162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17997" y="2756892"/>
                <a:ext cx="58144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997" y="2756892"/>
                <a:ext cx="58144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73209" y="2756892"/>
                <a:ext cx="53412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209" y="2756892"/>
                <a:ext cx="53412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005083" y="3522237"/>
            <a:ext cx="2514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Mass Ave Boston MA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2174" y="4224226"/>
            <a:ext cx="135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5th St </a:t>
            </a:r>
            <a:r>
              <a:rPr lang="en-US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02115</a:t>
            </a:r>
            <a:endParaRPr lang="en-US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6130" y="5628204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Kendall </a:t>
            </a:r>
            <a:r>
              <a:rPr lang="en-US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</a:t>
            </a:r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Cambridge MA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89665" y="4937569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Chicago </a:t>
            </a:r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73209" y="3522237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Fifth Street </a:t>
            </a:r>
            <a:r>
              <a:rPr lang="en-US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Chicago</a:t>
            </a:r>
            <a:endParaRPr lang="en-US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73209" y="4224226"/>
            <a:ext cx="3360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Massachusetts </a:t>
            </a:r>
            <a:r>
              <a:rPr lang="en-US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 </a:t>
            </a:r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Boston MA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73209" y="4926215"/>
            <a:ext cx="2328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Fifth Street Seattle </a:t>
            </a:r>
            <a:r>
              <a:rPr lang="en-US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</a:t>
            </a:r>
            <a:endParaRPr lang="en-US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73209" y="5628204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Kendall Square Cambridge 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58313" y="2756892"/>
                <a:ext cx="232986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=0.75)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313" y="2756892"/>
                <a:ext cx="2329869" cy="369332"/>
              </a:xfrm>
              <a:prstGeom prst="rect">
                <a:avLst/>
              </a:prstGeom>
              <a:blipFill>
                <a:blip r:embed="rId5"/>
                <a:stretch>
                  <a:fillRect l="-4712" t="-24590" r="-5236" b="-491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963405" y="3489990"/>
            <a:ext cx="2556084" cy="49536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54361" y="3533776"/>
                <a:ext cx="5791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361" y="3533776"/>
                <a:ext cx="579198" cy="369332"/>
              </a:xfrm>
              <a:prstGeom prst="rect">
                <a:avLst/>
              </a:prstGeom>
              <a:blipFill>
                <a:blip r:embed="rId6"/>
                <a:stretch>
                  <a:fillRect l="-10526" r="-947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3289665" y="4863199"/>
            <a:ext cx="1229824" cy="49536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162425" y="4861203"/>
            <a:ext cx="307181" cy="49536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488050" y="4595554"/>
                <a:ext cx="5017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0.5</a:t>
                </a:r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050" y="4595554"/>
                <a:ext cx="501740" cy="276999"/>
              </a:xfrm>
              <a:prstGeom prst="rect">
                <a:avLst/>
              </a:prstGeom>
              <a:blipFill>
                <a:blip r:embed="rId9"/>
                <a:stretch>
                  <a:fillRect l="-15663" t="-31111" r="-27711" b="-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654361" y="5628204"/>
                <a:ext cx="5791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361" y="5628204"/>
                <a:ext cx="579198" cy="369332"/>
              </a:xfrm>
              <a:prstGeom prst="rect">
                <a:avLst/>
              </a:prstGeom>
              <a:blipFill>
                <a:blip r:embed="rId10"/>
                <a:stretch>
                  <a:fillRect l="-10526" r="-9474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1616130" y="5569012"/>
            <a:ext cx="2892587" cy="49536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4" idx="1"/>
            <a:endCxn id="40" idx="1"/>
          </p:cNvCxnSpPr>
          <p:nvPr/>
        </p:nvCxnSpPr>
        <p:spPr>
          <a:xfrm flipH="1">
            <a:off x="4488050" y="3706903"/>
            <a:ext cx="2185159" cy="10271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3133725" y="4210050"/>
            <a:ext cx="1357313" cy="1143000"/>
          </a:xfrm>
          <a:custGeom>
            <a:avLst/>
            <a:gdLst>
              <a:gd name="connsiteX0" fmla="*/ 1352550 w 1357313"/>
              <a:gd name="connsiteY0" fmla="*/ 0 h 1143000"/>
              <a:gd name="connsiteX1" fmla="*/ 1352550 w 1357313"/>
              <a:gd name="connsiteY1" fmla="*/ 647700 h 1143000"/>
              <a:gd name="connsiteX2" fmla="*/ 1033463 w 1357313"/>
              <a:gd name="connsiteY2" fmla="*/ 647700 h 1143000"/>
              <a:gd name="connsiteX3" fmla="*/ 1033463 w 1357313"/>
              <a:gd name="connsiteY3" fmla="*/ 1143000 h 1143000"/>
              <a:gd name="connsiteX4" fmla="*/ 0 w 1357313"/>
              <a:gd name="connsiteY4" fmla="*/ 1143000 h 1143000"/>
              <a:gd name="connsiteX5" fmla="*/ 0 w 1357313"/>
              <a:gd name="connsiteY5" fmla="*/ 14288 h 1143000"/>
              <a:gd name="connsiteX6" fmla="*/ 1357313 w 1357313"/>
              <a:gd name="connsiteY6" fmla="*/ 14288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7313" h="1143000">
                <a:moveTo>
                  <a:pt x="1352550" y="0"/>
                </a:moveTo>
                <a:lnTo>
                  <a:pt x="1352550" y="647700"/>
                </a:lnTo>
                <a:lnTo>
                  <a:pt x="1033463" y="647700"/>
                </a:lnTo>
                <a:lnTo>
                  <a:pt x="1033463" y="1143000"/>
                </a:lnTo>
                <a:lnTo>
                  <a:pt x="0" y="1143000"/>
                </a:lnTo>
                <a:lnTo>
                  <a:pt x="0" y="14288"/>
                </a:lnTo>
                <a:lnTo>
                  <a:pt x="1357313" y="14288"/>
                </a:ln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5623903" y="5173376"/>
                <a:ext cx="9477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≤2.5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903" y="5173376"/>
                <a:ext cx="94776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746" y="1345232"/>
            <a:ext cx="1215133" cy="59622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700656" y="3488775"/>
            <a:ext cx="2318067" cy="49536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4" idx="1"/>
            <a:endCxn id="31" idx="3"/>
          </p:cNvCxnSpPr>
          <p:nvPr/>
        </p:nvCxnSpPr>
        <p:spPr>
          <a:xfrm flipH="1">
            <a:off x="4519489" y="3736457"/>
            <a:ext cx="2181167" cy="13744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5580629" y="4329252"/>
                <a:ext cx="8100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629" y="4329252"/>
                <a:ext cx="810029" cy="369332"/>
              </a:xfrm>
              <a:prstGeom prst="rect">
                <a:avLst/>
              </a:prstGeom>
              <a:blipFill>
                <a:blip r:embed="rId13"/>
                <a:stretch>
                  <a:fillRect l="-2256" r="-751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5617953" y="5173375"/>
                <a:ext cx="9477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≤2.2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953" y="5173375"/>
                <a:ext cx="947760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72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8" grpId="0"/>
      <p:bldP spid="8" grpId="1"/>
      <p:bldP spid="8" grpId="2"/>
      <p:bldP spid="31" grpId="0" animBg="1"/>
      <p:bldP spid="39" grpId="0" animBg="1"/>
      <p:bldP spid="39" grpId="1" animBg="1"/>
      <p:bldP spid="40" grpId="0"/>
      <p:bldP spid="40" grpId="1"/>
      <p:bldP spid="43" grpId="0"/>
      <p:bldP spid="43" grpId="1"/>
      <p:bldP spid="43" grpId="2"/>
      <p:bldP spid="45" grpId="0" animBg="1"/>
      <p:bldP spid="45" grpId="1" animBg="1"/>
      <p:bldP spid="45" grpId="2" animBg="1"/>
      <p:bldP spid="30" grpId="0" animBg="1"/>
      <p:bldP spid="30" grpId="1" animBg="1"/>
      <p:bldP spid="30" grpId="2" animBg="1"/>
      <p:bldP spid="30" grpId="3" animBg="1"/>
      <p:bldP spid="49" grpId="0"/>
      <p:bldP spid="49" grpId="1"/>
      <p:bldP spid="34" grpId="2" animBg="1"/>
      <p:bldP spid="38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4989387" y="2170842"/>
            <a:ext cx="2411866" cy="3631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282924"/>
              </p:ext>
            </p:extLst>
          </p:nvPr>
        </p:nvGraphicFramePr>
        <p:xfrm>
          <a:off x="3423008" y="2170842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017099"/>
              </p:ext>
            </p:extLst>
          </p:nvPr>
        </p:nvGraphicFramePr>
        <p:xfrm>
          <a:off x="2408252" y="2173212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Salary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221" y="198195"/>
            <a:ext cx="9637985" cy="85771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4000" cap="none" dirty="0" smtClean="0"/>
              <a:t>Set Relatedness Metric</a:t>
            </a:r>
            <a:endParaRPr lang="en-US" sz="4000" cap="none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0950" y="1154852"/>
            <a:ext cx="9564926" cy="117451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Filter and Refine Strategy</a:t>
            </a: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3" y="2411791"/>
            <a:ext cx="436179" cy="383536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9" y="5908864"/>
            <a:ext cx="364533" cy="394458"/>
          </a:xfrm>
          <a:prstGeom prst="rect">
            <a:avLst/>
          </a:prstGeom>
        </p:spPr>
      </p:pic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942840"/>
              </p:ext>
            </p:extLst>
          </p:nvPr>
        </p:nvGraphicFramePr>
        <p:xfrm>
          <a:off x="1393496" y="2170842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10" y="3529953"/>
            <a:ext cx="812485" cy="81248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1" name="Group 30"/>
          <p:cNvGrpSpPr/>
          <p:nvPr/>
        </p:nvGrpSpPr>
        <p:grpSpPr>
          <a:xfrm>
            <a:off x="4437764" y="2603559"/>
            <a:ext cx="324661" cy="59664"/>
            <a:chOff x="5427829" y="3382293"/>
            <a:chExt cx="324661" cy="59664"/>
          </a:xfrm>
        </p:grpSpPr>
        <p:sp>
          <p:nvSpPr>
            <p:cNvPr id="29" name="Oval 28"/>
            <p:cNvSpPr/>
            <p:nvPr/>
          </p:nvSpPr>
          <p:spPr>
            <a:xfrm>
              <a:off x="5427829" y="3382293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560853" y="3382293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693877" y="3383344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678266"/>
              </p:ext>
            </p:extLst>
          </p:nvPr>
        </p:nvGraphicFramePr>
        <p:xfrm>
          <a:off x="3423008" y="5623504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951174"/>
              </p:ext>
            </p:extLst>
          </p:nvPr>
        </p:nvGraphicFramePr>
        <p:xfrm>
          <a:off x="2408252" y="5625874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Address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967038"/>
              </p:ext>
            </p:extLst>
          </p:nvPr>
        </p:nvGraphicFramePr>
        <p:xfrm>
          <a:off x="1393496" y="5623504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pSp>
        <p:nvGrpSpPr>
          <p:cNvPr id="85" name="Group 84"/>
          <p:cNvGrpSpPr/>
          <p:nvPr/>
        </p:nvGrpSpPr>
        <p:grpSpPr>
          <a:xfrm>
            <a:off x="4437764" y="6056221"/>
            <a:ext cx="324661" cy="59664"/>
            <a:chOff x="5427829" y="3382293"/>
            <a:chExt cx="324661" cy="59664"/>
          </a:xfrm>
        </p:grpSpPr>
        <p:sp>
          <p:nvSpPr>
            <p:cNvPr id="86" name="Oval 85"/>
            <p:cNvSpPr/>
            <p:nvPr/>
          </p:nvSpPr>
          <p:spPr>
            <a:xfrm>
              <a:off x="5427829" y="3382293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5560853" y="3382293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5693877" y="3383344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Down Arrow 34"/>
          <p:cNvSpPr/>
          <p:nvPr/>
        </p:nvSpPr>
        <p:spPr>
          <a:xfrm>
            <a:off x="1725510" y="3147306"/>
            <a:ext cx="163286" cy="2577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Down Arrow 88"/>
          <p:cNvSpPr/>
          <p:nvPr/>
        </p:nvSpPr>
        <p:spPr>
          <a:xfrm>
            <a:off x="2740266" y="3147306"/>
            <a:ext cx="163286" cy="2577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Down Arrow 89"/>
          <p:cNvSpPr/>
          <p:nvPr/>
        </p:nvSpPr>
        <p:spPr>
          <a:xfrm>
            <a:off x="3755022" y="3147306"/>
            <a:ext cx="163286" cy="2577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05" y="3529952"/>
            <a:ext cx="812485" cy="812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00" y="3529147"/>
            <a:ext cx="812485" cy="8124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3" name="TextBox 92"/>
          <p:cNvSpPr txBox="1"/>
          <p:nvPr/>
        </p:nvSpPr>
        <p:spPr>
          <a:xfrm>
            <a:off x="5492157" y="224310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Candidates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207621"/>
              </p:ext>
            </p:extLst>
          </p:nvPr>
        </p:nvGraphicFramePr>
        <p:xfrm>
          <a:off x="5273239" y="2787827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297460"/>
              </p:ext>
            </p:extLst>
          </p:nvPr>
        </p:nvGraphicFramePr>
        <p:xfrm>
          <a:off x="6271906" y="2777974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Address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97" name="Tab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865368"/>
              </p:ext>
            </p:extLst>
          </p:nvPr>
        </p:nvGraphicFramePr>
        <p:xfrm>
          <a:off x="5273239" y="4002180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75596"/>
              </p:ext>
            </p:extLst>
          </p:nvPr>
        </p:nvGraphicFramePr>
        <p:xfrm>
          <a:off x="6271906" y="3992327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pSp>
        <p:nvGrpSpPr>
          <p:cNvPr id="99" name="Group 98"/>
          <p:cNvGrpSpPr/>
          <p:nvPr/>
        </p:nvGrpSpPr>
        <p:grpSpPr>
          <a:xfrm rot="5400000">
            <a:off x="6036446" y="5272775"/>
            <a:ext cx="324661" cy="59664"/>
            <a:chOff x="5427829" y="3382293"/>
            <a:chExt cx="324661" cy="59664"/>
          </a:xfrm>
        </p:grpSpPr>
        <p:sp>
          <p:nvSpPr>
            <p:cNvPr id="100" name="Oval 99"/>
            <p:cNvSpPr/>
            <p:nvPr/>
          </p:nvSpPr>
          <p:spPr>
            <a:xfrm>
              <a:off x="5427829" y="3382293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560853" y="3382293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693877" y="3383344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" name="Picture 1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65" y="1781828"/>
            <a:ext cx="1303739" cy="1661216"/>
          </a:xfrm>
          <a:prstGeom prst="rect">
            <a:avLst/>
          </a:prstGeom>
        </p:spPr>
      </p:pic>
      <p:cxnSp>
        <p:nvCxnSpPr>
          <p:cNvPr id="105" name="Straight Connector 104"/>
          <p:cNvCxnSpPr>
            <a:stCxn id="75" idx="2"/>
            <a:endCxn id="83" idx="0"/>
          </p:cNvCxnSpPr>
          <p:nvPr/>
        </p:nvCxnSpPr>
        <p:spPr>
          <a:xfrm>
            <a:off x="1807153" y="4342438"/>
            <a:ext cx="1014756" cy="12834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5" idx="2"/>
            <a:endCxn id="82" idx="0"/>
          </p:cNvCxnSpPr>
          <p:nvPr/>
        </p:nvCxnSpPr>
        <p:spPr>
          <a:xfrm>
            <a:off x="1807153" y="4342438"/>
            <a:ext cx="2029512" cy="1281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9986755" y="2223296"/>
            <a:ext cx="1317171" cy="911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Refined</a:t>
            </a:r>
          </a:p>
          <a:p>
            <a:pPr algn="ctr"/>
            <a:r>
              <a:rPr lang="en-US" dirty="0" smtClean="0"/>
              <a:t>Candidates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8231074" y="1532026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111" name="Right Arrow 110"/>
          <p:cNvSpPr/>
          <p:nvPr/>
        </p:nvSpPr>
        <p:spPr>
          <a:xfrm>
            <a:off x="7557316" y="2576442"/>
            <a:ext cx="239486" cy="22668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ight Arrow 111"/>
          <p:cNvSpPr/>
          <p:nvPr/>
        </p:nvSpPr>
        <p:spPr>
          <a:xfrm>
            <a:off x="9476390" y="2596879"/>
            <a:ext cx="239486" cy="22668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ight Arrow 113"/>
          <p:cNvSpPr/>
          <p:nvPr/>
        </p:nvSpPr>
        <p:spPr>
          <a:xfrm rot="7739945">
            <a:off x="10403968" y="3580192"/>
            <a:ext cx="239486" cy="22668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ight Arrow 114"/>
          <p:cNvSpPr/>
          <p:nvPr/>
        </p:nvSpPr>
        <p:spPr>
          <a:xfrm rot="7739945">
            <a:off x="9255989" y="4899999"/>
            <a:ext cx="239486" cy="22668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8081282" y="5229059"/>
            <a:ext cx="1405806" cy="749900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Related</a:t>
            </a:r>
          </a:p>
          <a:p>
            <a:pPr algn="ctr"/>
            <a:r>
              <a:rPr lang="en-US" dirty="0" smtClean="0"/>
              <a:t>Sets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952181" y="5117941"/>
            <a:ext cx="78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Verify</a:t>
            </a:r>
            <a:endParaRPr lang="en-US" dirty="0"/>
          </a:p>
        </p:txBody>
      </p:sp>
      <p:graphicFrame>
        <p:nvGraphicFramePr>
          <p:cNvPr id="119" name="Table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790279"/>
              </p:ext>
            </p:extLst>
          </p:nvPr>
        </p:nvGraphicFramePr>
        <p:xfrm>
          <a:off x="1393496" y="2170842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120" name="Table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611992"/>
              </p:ext>
            </p:extLst>
          </p:nvPr>
        </p:nvGraphicFramePr>
        <p:xfrm>
          <a:off x="2408252" y="5623504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Address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121" name="Table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043164"/>
              </p:ext>
            </p:extLst>
          </p:nvPr>
        </p:nvGraphicFramePr>
        <p:xfrm>
          <a:off x="3423008" y="5623504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122" name="Table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223975"/>
              </p:ext>
            </p:extLst>
          </p:nvPr>
        </p:nvGraphicFramePr>
        <p:xfrm>
          <a:off x="1393496" y="2170842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sp>
        <p:nvSpPr>
          <p:cNvPr id="126" name="TextBox 125"/>
          <p:cNvSpPr txBox="1"/>
          <p:nvPr/>
        </p:nvSpPr>
        <p:spPr>
          <a:xfrm>
            <a:off x="4866036" y="2515424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(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866036" y="3711632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(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 rot="10800000">
            <a:off x="7008321" y="2731737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(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 rot="10800000">
            <a:off x="7008321" y="3927945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(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933068" y="2773240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,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933068" y="3937476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,</a:t>
            </a:r>
            <a:endParaRPr lang="en-US" sz="7200" dirty="0">
              <a:solidFill>
                <a:schemeClr val="bg1"/>
              </a:solidFill>
            </a:endParaRPr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263575"/>
              </p:ext>
            </p:extLst>
          </p:nvPr>
        </p:nvGraphicFramePr>
        <p:xfrm>
          <a:off x="5273239" y="2776630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133" name="Table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051183"/>
              </p:ext>
            </p:extLst>
          </p:nvPr>
        </p:nvGraphicFramePr>
        <p:xfrm>
          <a:off x="6271906" y="2766777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Address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135" name="Table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41078"/>
              </p:ext>
            </p:extLst>
          </p:nvPr>
        </p:nvGraphicFramePr>
        <p:xfrm>
          <a:off x="6271906" y="3990781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136" name="Table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742612"/>
              </p:ext>
            </p:extLst>
          </p:nvPr>
        </p:nvGraphicFramePr>
        <p:xfrm>
          <a:off x="5273239" y="4002180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sp>
        <p:nvSpPr>
          <p:cNvPr id="143" name="Freeform 6"/>
          <p:cNvSpPr>
            <a:spLocks noEditPoints="1"/>
          </p:cNvSpPr>
          <p:nvPr/>
        </p:nvSpPr>
        <p:spPr bwMode="auto">
          <a:xfrm>
            <a:off x="10277345" y="4064496"/>
            <a:ext cx="505254" cy="504827"/>
          </a:xfrm>
          <a:custGeom>
            <a:avLst/>
            <a:gdLst>
              <a:gd name="T0" fmla="*/ 773113 w 2364"/>
              <a:gd name="T1" fmla="*/ 73056 h 2361"/>
              <a:gd name="T2" fmla="*/ 804069 w 2364"/>
              <a:gd name="T3" fmla="*/ 12705 h 2361"/>
              <a:gd name="T4" fmla="*/ 931863 w 2364"/>
              <a:gd name="T5" fmla="*/ 12705 h 2361"/>
              <a:gd name="T6" fmla="*/ 1081881 w 2364"/>
              <a:gd name="T7" fmla="*/ 158023 h 2361"/>
              <a:gd name="T8" fmla="*/ 1232694 w 2364"/>
              <a:gd name="T9" fmla="*/ 51616 h 2361"/>
              <a:gd name="T10" fmla="*/ 1353344 w 2364"/>
              <a:gd name="T11" fmla="*/ 92908 h 2361"/>
              <a:gd name="T12" fmla="*/ 1354138 w 2364"/>
              <a:gd name="T13" fmla="*/ 257284 h 2361"/>
              <a:gd name="T14" fmla="*/ 1583531 w 2364"/>
              <a:gd name="T15" fmla="*/ 291430 h 2361"/>
              <a:gd name="T16" fmla="*/ 1693863 w 2364"/>
              <a:gd name="T17" fmla="*/ 362897 h 2361"/>
              <a:gd name="T18" fmla="*/ 1687513 w 2364"/>
              <a:gd name="T19" fmla="*/ 433571 h 2361"/>
              <a:gd name="T20" fmla="*/ 1781175 w 2364"/>
              <a:gd name="T21" fmla="*/ 659091 h 2361"/>
              <a:gd name="T22" fmla="*/ 1846263 w 2364"/>
              <a:gd name="T23" fmla="*/ 680532 h 2361"/>
              <a:gd name="T24" fmla="*/ 1864519 w 2364"/>
              <a:gd name="T25" fmla="*/ 806791 h 2361"/>
              <a:gd name="T26" fmla="*/ 1744663 w 2364"/>
              <a:gd name="T27" fmla="*/ 975138 h 2361"/>
              <a:gd name="T28" fmla="*/ 1870869 w 2364"/>
              <a:gd name="T29" fmla="*/ 1103780 h 2361"/>
              <a:gd name="T30" fmla="*/ 1852613 w 2364"/>
              <a:gd name="T31" fmla="*/ 1230833 h 2361"/>
              <a:gd name="T32" fmla="*/ 1680369 w 2364"/>
              <a:gd name="T33" fmla="*/ 1258626 h 2361"/>
              <a:gd name="T34" fmla="*/ 1671638 w 2364"/>
              <a:gd name="T35" fmla="*/ 1479382 h 2361"/>
              <a:gd name="T36" fmla="*/ 1674019 w 2364"/>
              <a:gd name="T37" fmla="*/ 1550850 h 2361"/>
              <a:gd name="T38" fmla="*/ 1557338 w 2364"/>
              <a:gd name="T39" fmla="*/ 1613583 h 2361"/>
              <a:gd name="T40" fmla="*/ 1363663 w 2364"/>
              <a:gd name="T41" fmla="*/ 1621524 h 2361"/>
              <a:gd name="T42" fmla="*/ 1337469 w 2364"/>
              <a:gd name="T43" fmla="*/ 1781929 h 2361"/>
              <a:gd name="T44" fmla="*/ 1226344 w 2364"/>
              <a:gd name="T45" fmla="*/ 1847044 h 2361"/>
              <a:gd name="T46" fmla="*/ 1115219 w 2364"/>
              <a:gd name="T47" fmla="*/ 1719990 h 2361"/>
              <a:gd name="T48" fmla="*/ 918369 w 2364"/>
              <a:gd name="T49" fmla="*/ 1829574 h 2361"/>
              <a:gd name="T50" fmla="*/ 862806 w 2364"/>
              <a:gd name="T51" fmla="*/ 1874837 h 2361"/>
              <a:gd name="T52" fmla="*/ 742156 w 2364"/>
              <a:gd name="T53" fmla="*/ 1823221 h 2361"/>
              <a:gd name="T54" fmla="*/ 598488 w 2364"/>
              <a:gd name="T55" fmla="*/ 1655669 h 2361"/>
              <a:gd name="T56" fmla="*/ 451644 w 2364"/>
              <a:gd name="T57" fmla="*/ 1734284 h 2361"/>
              <a:gd name="T58" fmla="*/ 354013 w 2364"/>
              <a:gd name="T59" fmla="*/ 1650905 h 2361"/>
              <a:gd name="T60" fmla="*/ 354013 w 2364"/>
              <a:gd name="T61" fmla="*/ 1468265 h 2361"/>
              <a:gd name="T62" fmla="*/ 170656 w 2364"/>
              <a:gd name="T63" fmla="*/ 1434119 h 2361"/>
              <a:gd name="T64" fmla="*/ 90488 w 2364"/>
              <a:gd name="T65" fmla="*/ 1334064 h 2361"/>
              <a:gd name="T66" fmla="*/ 200819 w 2364"/>
              <a:gd name="T67" fmla="*/ 1208599 h 2361"/>
              <a:gd name="T68" fmla="*/ 55563 w 2364"/>
              <a:gd name="T69" fmla="*/ 1019606 h 2361"/>
              <a:gd name="T70" fmla="*/ 794 w 2364"/>
              <a:gd name="T71" fmla="*/ 978314 h 2361"/>
              <a:gd name="T72" fmla="*/ 23813 w 2364"/>
              <a:gd name="T73" fmla="*/ 852848 h 2361"/>
              <a:gd name="T74" fmla="*/ 187325 w 2364"/>
              <a:gd name="T75" fmla="*/ 721030 h 2361"/>
              <a:gd name="T76" fmla="*/ 116681 w 2364"/>
              <a:gd name="T77" fmla="*/ 559037 h 2361"/>
              <a:gd name="T78" fmla="*/ 176213 w 2364"/>
              <a:gd name="T79" fmla="*/ 446276 h 2361"/>
              <a:gd name="T80" fmla="*/ 319088 w 2364"/>
              <a:gd name="T81" fmla="*/ 459776 h 2361"/>
              <a:gd name="T82" fmla="*/ 381794 w 2364"/>
              <a:gd name="T83" fmla="*/ 250137 h 2361"/>
              <a:gd name="T84" fmla="*/ 453231 w 2364"/>
              <a:gd name="T85" fmla="*/ 139759 h 2361"/>
              <a:gd name="T86" fmla="*/ 523875 w 2364"/>
              <a:gd name="T87" fmla="*/ 146112 h 2361"/>
              <a:gd name="T88" fmla="*/ 769938 w 2364"/>
              <a:gd name="T89" fmla="*/ 854437 h 2361"/>
              <a:gd name="T90" fmla="*/ 769938 w 2364"/>
              <a:gd name="T91" fmla="*/ 1043429 h 2361"/>
              <a:gd name="T92" fmla="*/ 846138 w 2364"/>
              <a:gd name="T93" fmla="*/ 1122838 h 2361"/>
              <a:gd name="T94" fmla="*/ 1034256 w 2364"/>
              <a:gd name="T95" fmla="*/ 1132367 h 2361"/>
              <a:gd name="T96" fmla="*/ 1119188 w 2364"/>
              <a:gd name="T97" fmla="*/ 1060105 h 2361"/>
              <a:gd name="T98" fmla="*/ 1137444 w 2364"/>
              <a:gd name="T99" fmla="*/ 872700 h 2361"/>
              <a:gd name="T100" fmla="*/ 1069181 w 2364"/>
              <a:gd name="T101" fmla="*/ 784557 h 2361"/>
              <a:gd name="T102" fmla="*/ 882650 w 2364"/>
              <a:gd name="T103" fmla="*/ 757558 h 2361"/>
              <a:gd name="T104" fmla="*/ 1188244 w 2364"/>
              <a:gd name="T105" fmla="*/ 1114897 h 2361"/>
              <a:gd name="T106" fmla="*/ 1070769 w 2364"/>
              <a:gd name="T107" fmla="*/ 1203834 h 2361"/>
              <a:gd name="T108" fmla="*/ 1348581 w 2364"/>
              <a:gd name="T109" fmla="*/ 1313418 h 2361"/>
              <a:gd name="T110" fmla="*/ 1162050 w 2364"/>
              <a:gd name="T111" fmla="*/ 752794 h 2361"/>
              <a:gd name="T112" fmla="*/ 1432719 w 2364"/>
              <a:gd name="T113" fmla="*/ 713089 h 2361"/>
              <a:gd name="T114" fmla="*/ 1276350 w 2364"/>
              <a:gd name="T115" fmla="*/ 524891 h 2361"/>
              <a:gd name="T116" fmla="*/ 712788 w 2364"/>
              <a:gd name="T117" fmla="*/ 1122838 h 2361"/>
              <a:gd name="T118" fmla="*/ 494506 w 2364"/>
              <a:gd name="T119" fmla="*/ 1248303 h 2361"/>
              <a:gd name="T120" fmla="*/ 528638 w 2364"/>
              <a:gd name="T121" fmla="*/ 620975 h 2361"/>
              <a:gd name="T122" fmla="*/ 819944 w 2364"/>
              <a:gd name="T123" fmla="*/ 687678 h 2361"/>
              <a:gd name="T124" fmla="*/ 611188 w 2364"/>
              <a:gd name="T125" fmla="*/ 525685 h 236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364"/>
              <a:gd name="T190" fmla="*/ 0 h 2361"/>
              <a:gd name="T191" fmla="*/ 2364 w 2364"/>
              <a:gd name="T192" fmla="*/ 2361 h 236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364" h="2361">
                <a:moveTo>
                  <a:pt x="665" y="190"/>
                </a:moveTo>
                <a:lnTo>
                  <a:pt x="764" y="283"/>
                </a:lnTo>
                <a:lnTo>
                  <a:pt x="789" y="272"/>
                </a:lnTo>
                <a:lnTo>
                  <a:pt x="814" y="261"/>
                </a:lnTo>
                <a:lnTo>
                  <a:pt x="840" y="251"/>
                </a:lnTo>
                <a:lnTo>
                  <a:pt x="866" y="242"/>
                </a:lnTo>
                <a:lnTo>
                  <a:pt x="891" y="233"/>
                </a:lnTo>
                <a:lnTo>
                  <a:pt x="918" y="225"/>
                </a:lnTo>
                <a:lnTo>
                  <a:pt x="944" y="217"/>
                </a:lnTo>
                <a:lnTo>
                  <a:pt x="971" y="211"/>
                </a:lnTo>
                <a:lnTo>
                  <a:pt x="974" y="92"/>
                </a:lnTo>
                <a:lnTo>
                  <a:pt x="974" y="85"/>
                </a:lnTo>
                <a:lnTo>
                  <a:pt x="974" y="78"/>
                </a:lnTo>
                <a:lnTo>
                  <a:pt x="976" y="64"/>
                </a:lnTo>
                <a:lnTo>
                  <a:pt x="980" y="51"/>
                </a:lnTo>
                <a:lnTo>
                  <a:pt x="986" y="40"/>
                </a:lnTo>
                <a:lnTo>
                  <a:pt x="989" y="34"/>
                </a:lnTo>
                <a:lnTo>
                  <a:pt x="993" y="29"/>
                </a:lnTo>
                <a:lnTo>
                  <a:pt x="998" y="25"/>
                </a:lnTo>
                <a:lnTo>
                  <a:pt x="1003" y="21"/>
                </a:lnTo>
                <a:lnTo>
                  <a:pt x="1008" y="18"/>
                </a:lnTo>
                <a:lnTo>
                  <a:pt x="1013" y="16"/>
                </a:lnTo>
                <a:lnTo>
                  <a:pt x="1019" y="14"/>
                </a:lnTo>
                <a:lnTo>
                  <a:pt x="1025" y="13"/>
                </a:lnTo>
                <a:lnTo>
                  <a:pt x="1129" y="0"/>
                </a:lnTo>
                <a:lnTo>
                  <a:pt x="1135" y="0"/>
                </a:lnTo>
                <a:lnTo>
                  <a:pt x="1141" y="0"/>
                </a:lnTo>
                <a:lnTo>
                  <a:pt x="1147" y="1"/>
                </a:lnTo>
                <a:lnTo>
                  <a:pt x="1152" y="3"/>
                </a:lnTo>
                <a:lnTo>
                  <a:pt x="1159" y="5"/>
                </a:lnTo>
                <a:lnTo>
                  <a:pt x="1164" y="8"/>
                </a:lnTo>
                <a:lnTo>
                  <a:pt x="1169" y="12"/>
                </a:lnTo>
                <a:lnTo>
                  <a:pt x="1174" y="16"/>
                </a:lnTo>
                <a:lnTo>
                  <a:pt x="1183" y="26"/>
                </a:lnTo>
                <a:lnTo>
                  <a:pt x="1190" y="38"/>
                </a:lnTo>
                <a:lnTo>
                  <a:pt x="1195" y="51"/>
                </a:lnTo>
                <a:lnTo>
                  <a:pt x="1196" y="58"/>
                </a:lnTo>
                <a:lnTo>
                  <a:pt x="1198" y="65"/>
                </a:lnTo>
                <a:lnTo>
                  <a:pt x="1223" y="186"/>
                </a:lnTo>
                <a:lnTo>
                  <a:pt x="1251" y="187"/>
                </a:lnTo>
                <a:lnTo>
                  <a:pt x="1279" y="189"/>
                </a:lnTo>
                <a:lnTo>
                  <a:pt x="1307" y="191"/>
                </a:lnTo>
                <a:lnTo>
                  <a:pt x="1334" y="195"/>
                </a:lnTo>
                <a:lnTo>
                  <a:pt x="1363" y="199"/>
                </a:lnTo>
                <a:lnTo>
                  <a:pt x="1390" y="204"/>
                </a:lnTo>
                <a:lnTo>
                  <a:pt x="1418" y="210"/>
                </a:lnTo>
                <a:lnTo>
                  <a:pt x="1445" y="216"/>
                </a:lnTo>
                <a:lnTo>
                  <a:pt x="1506" y="112"/>
                </a:lnTo>
                <a:lnTo>
                  <a:pt x="1508" y="105"/>
                </a:lnTo>
                <a:lnTo>
                  <a:pt x="1512" y="98"/>
                </a:lnTo>
                <a:lnTo>
                  <a:pt x="1520" y="87"/>
                </a:lnTo>
                <a:lnTo>
                  <a:pt x="1530" y="77"/>
                </a:lnTo>
                <a:lnTo>
                  <a:pt x="1541" y="70"/>
                </a:lnTo>
                <a:lnTo>
                  <a:pt x="1547" y="67"/>
                </a:lnTo>
                <a:lnTo>
                  <a:pt x="1553" y="65"/>
                </a:lnTo>
                <a:lnTo>
                  <a:pt x="1559" y="63"/>
                </a:lnTo>
                <a:lnTo>
                  <a:pt x="1564" y="62"/>
                </a:lnTo>
                <a:lnTo>
                  <a:pt x="1570" y="62"/>
                </a:lnTo>
                <a:lnTo>
                  <a:pt x="1576" y="63"/>
                </a:lnTo>
                <a:lnTo>
                  <a:pt x="1582" y="64"/>
                </a:lnTo>
                <a:lnTo>
                  <a:pt x="1588" y="66"/>
                </a:lnTo>
                <a:lnTo>
                  <a:pt x="1686" y="104"/>
                </a:lnTo>
                <a:lnTo>
                  <a:pt x="1691" y="106"/>
                </a:lnTo>
                <a:lnTo>
                  <a:pt x="1696" y="109"/>
                </a:lnTo>
                <a:lnTo>
                  <a:pt x="1701" y="113"/>
                </a:lnTo>
                <a:lnTo>
                  <a:pt x="1705" y="117"/>
                </a:lnTo>
                <a:lnTo>
                  <a:pt x="1709" y="122"/>
                </a:lnTo>
                <a:lnTo>
                  <a:pt x="1712" y="127"/>
                </a:lnTo>
                <a:lnTo>
                  <a:pt x="1715" y="133"/>
                </a:lnTo>
                <a:lnTo>
                  <a:pt x="1717" y="138"/>
                </a:lnTo>
                <a:lnTo>
                  <a:pt x="1720" y="151"/>
                </a:lnTo>
                <a:lnTo>
                  <a:pt x="1721" y="165"/>
                </a:lnTo>
                <a:lnTo>
                  <a:pt x="1720" y="179"/>
                </a:lnTo>
                <a:lnTo>
                  <a:pt x="1718" y="186"/>
                </a:lnTo>
                <a:lnTo>
                  <a:pt x="1716" y="193"/>
                </a:lnTo>
                <a:lnTo>
                  <a:pt x="1682" y="310"/>
                </a:lnTo>
                <a:lnTo>
                  <a:pt x="1706" y="324"/>
                </a:lnTo>
                <a:lnTo>
                  <a:pt x="1732" y="339"/>
                </a:lnTo>
                <a:lnTo>
                  <a:pt x="1756" y="355"/>
                </a:lnTo>
                <a:lnTo>
                  <a:pt x="1779" y="372"/>
                </a:lnTo>
                <a:lnTo>
                  <a:pt x="1803" y="389"/>
                </a:lnTo>
                <a:lnTo>
                  <a:pt x="1826" y="407"/>
                </a:lnTo>
                <a:lnTo>
                  <a:pt x="1848" y="426"/>
                </a:lnTo>
                <a:lnTo>
                  <a:pt x="1871" y="446"/>
                </a:lnTo>
                <a:lnTo>
                  <a:pt x="1970" y="382"/>
                </a:lnTo>
                <a:lnTo>
                  <a:pt x="1976" y="377"/>
                </a:lnTo>
                <a:lnTo>
                  <a:pt x="1983" y="373"/>
                </a:lnTo>
                <a:lnTo>
                  <a:pt x="1995" y="367"/>
                </a:lnTo>
                <a:lnTo>
                  <a:pt x="2008" y="363"/>
                </a:lnTo>
                <a:lnTo>
                  <a:pt x="2021" y="362"/>
                </a:lnTo>
                <a:lnTo>
                  <a:pt x="2027" y="362"/>
                </a:lnTo>
                <a:lnTo>
                  <a:pt x="2033" y="362"/>
                </a:lnTo>
                <a:lnTo>
                  <a:pt x="2039" y="364"/>
                </a:lnTo>
                <a:lnTo>
                  <a:pt x="2046" y="366"/>
                </a:lnTo>
                <a:lnTo>
                  <a:pt x="2051" y="368"/>
                </a:lnTo>
                <a:lnTo>
                  <a:pt x="2057" y="371"/>
                </a:lnTo>
                <a:lnTo>
                  <a:pt x="2061" y="375"/>
                </a:lnTo>
                <a:lnTo>
                  <a:pt x="2066" y="379"/>
                </a:lnTo>
                <a:lnTo>
                  <a:pt x="2134" y="457"/>
                </a:lnTo>
                <a:lnTo>
                  <a:pt x="2138" y="462"/>
                </a:lnTo>
                <a:lnTo>
                  <a:pt x="2141" y="467"/>
                </a:lnTo>
                <a:lnTo>
                  <a:pt x="2144" y="472"/>
                </a:lnTo>
                <a:lnTo>
                  <a:pt x="2146" y="478"/>
                </a:lnTo>
                <a:lnTo>
                  <a:pt x="2147" y="485"/>
                </a:lnTo>
                <a:lnTo>
                  <a:pt x="2147" y="491"/>
                </a:lnTo>
                <a:lnTo>
                  <a:pt x="2147" y="497"/>
                </a:lnTo>
                <a:lnTo>
                  <a:pt x="2147" y="504"/>
                </a:lnTo>
                <a:lnTo>
                  <a:pt x="2144" y="516"/>
                </a:lnTo>
                <a:lnTo>
                  <a:pt x="2138" y="528"/>
                </a:lnTo>
                <a:lnTo>
                  <a:pt x="2130" y="540"/>
                </a:lnTo>
                <a:lnTo>
                  <a:pt x="2126" y="546"/>
                </a:lnTo>
                <a:lnTo>
                  <a:pt x="2120" y="551"/>
                </a:lnTo>
                <a:lnTo>
                  <a:pt x="2035" y="639"/>
                </a:lnTo>
                <a:lnTo>
                  <a:pt x="2052" y="663"/>
                </a:lnTo>
                <a:lnTo>
                  <a:pt x="2066" y="688"/>
                </a:lnTo>
                <a:lnTo>
                  <a:pt x="2080" y="713"/>
                </a:lnTo>
                <a:lnTo>
                  <a:pt x="2093" y="739"/>
                </a:lnTo>
                <a:lnTo>
                  <a:pt x="2105" y="764"/>
                </a:lnTo>
                <a:lnTo>
                  <a:pt x="2118" y="790"/>
                </a:lnTo>
                <a:lnTo>
                  <a:pt x="2128" y="816"/>
                </a:lnTo>
                <a:lnTo>
                  <a:pt x="2138" y="842"/>
                </a:lnTo>
                <a:lnTo>
                  <a:pt x="2244" y="830"/>
                </a:lnTo>
                <a:lnTo>
                  <a:pt x="2252" y="828"/>
                </a:lnTo>
                <a:lnTo>
                  <a:pt x="2259" y="827"/>
                </a:lnTo>
                <a:lnTo>
                  <a:pt x="2273" y="827"/>
                </a:lnTo>
                <a:lnTo>
                  <a:pt x="2286" y="829"/>
                </a:lnTo>
                <a:lnTo>
                  <a:pt x="2298" y="833"/>
                </a:lnTo>
                <a:lnTo>
                  <a:pt x="2305" y="836"/>
                </a:lnTo>
                <a:lnTo>
                  <a:pt x="2310" y="840"/>
                </a:lnTo>
                <a:lnTo>
                  <a:pt x="2315" y="843"/>
                </a:lnTo>
                <a:lnTo>
                  <a:pt x="2319" y="848"/>
                </a:lnTo>
                <a:lnTo>
                  <a:pt x="2323" y="852"/>
                </a:lnTo>
                <a:lnTo>
                  <a:pt x="2326" y="857"/>
                </a:lnTo>
                <a:lnTo>
                  <a:pt x="2329" y="864"/>
                </a:lnTo>
                <a:lnTo>
                  <a:pt x="2331" y="870"/>
                </a:lnTo>
                <a:lnTo>
                  <a:pt x="2358" y="969"/>
                </a:lnTo>
                <a:lnTo>
                  <a:pt x="2359" y="975"/>
                </a:lnTo>
                <a:lnTo>
                  <a:pt x="2360" y="981"/>
                </a:lnTo>
                <a:lnTo>
                  <a:pt x="2360" y="987"/>
                </a:lnTo>
                <a:lnTo>
                  <a:pt x="2359" y="994"/>
                </a:lnTo>
                <a:lnTo>
                  <a:pt x="2357" y="1000"/>
                </a:lnTo>
                <a:lnTo>
                  <a:pt x="2355" y="1006"/>
                </a:lnTo>
                <a:lnTo>
                  <a:pt x="2353" y="1011"/>
                </a:lnTo>
                <a:lnTo>
                  <a:pt x="2349" y="1016"/>
                </a:lnTo>
                <a:lnTo>
                  <a:pt x="2341" y="1026"/>
                </a:lnTo>
                <a:lnTo>
                  <a:pt x="2331" y="1035"/>
                </a:lnTo>
                <a:lnTo>
                  <a:pt x="2319" y="1042"/>
                </a:lnTo>
                <a:lnTo>
                  <a:pt x="2312" y="1045"/>
                </a:lnTo>
                <a:lnTo>
                  <a:pt x="2305" y="1047"/>
                </a:lnTo>
                <a:lnTo>
                  <a:pt x="2194" y="1088"/>
                </a:lnTo>
                <a:lnTo>
                  <a:pt x="2197" y="1116"/>
                </a:lnTo>
                <a:lnTo>
                  <a:pt x="2198" y="1145"/>
                </a:lnTo>
                <a:lnTo>
                  <a:pt x="2199" y="1172"/>
                </a:lnTo>
                <a:lnTo>
                  <a:pt x="2199" y="1201"/>
                </a:lnTo>
                <a:lnTo>
                  <a:pt x="2198" y="1228"/>
                </a:lnTo>
                <a:lnTo>
                  <a:pt x="2197" y="1257"/>
                </a:lnTo>
                <a:lnTo>
                  <a:pt x="2194" y="1285"/>
                </a:lnTo>
                <a:lnTo>
                  <a:pt x="2191" y="1313"/>
                </a:lnTo>
                <a:lnTo>
                  <a:pt x="2303" y="1352"/>
                </a:lnTo>
                <a:lnTo>
                  <a:pt x="2310" y="1354"/>
                </a:lnTo>
                <a:lnTo>
                  <a:pt x="2317" y="1356"/>
                </a:lnTo>
                <a:lnTo>
                  <a:pt x="2330" y="1362"/>
                </a:lnTo>
                <a:lnTo>
                  <a:pt x="2341" y="1370"/>
                </a:lnTo>
                <a:lnTo>
                  <a:pt x="2350" y="1380"/>
                </a:lnTo>
                <a:lnTo>
                  <a:pt x="2354" y="1385"/>
                </a:lnTo>
                <a:lnTo>
                  <a:pt x="2357" y="1390"/>
                </a:lnTo>
                <a:lnTo>
                  <a:pt x="2359" y="1396"/>
                </a:lnTo>
                <a:lnTo>
                  <a:pt x="2361" y="1401"/>
                </a:lnTo>
                <a:lnTo>
                  <a:pt x="2364" y="1407"/>
                </a:lnTo>
                <a:lnTo>
                  <a:pt x="2364" y="1413"/>
                </a:lnTo>
                <a:lnTo>
                  <a:pt x="2364" y="1419"/>
                </a:lnTo>
                <a:lnTo>
                  <a:pt x="2364" y="1425"/>
                </a:lnTo>
                <a:lnTo>
                  <a:pt x="2344" y="1528"/>
                </a:lnTo>
                <a:lnTo>
                  <a:pt x="2342" y="1534"/>
                </a:lnTo>
                <a:lnTo>
                  <a:pt x="2340" y="1539"/>
                </a:lnTo>
                <a:lnTo>
                  <a:pt x="2337" y="1545"/>
                </a:lnTo>
                <a:lnTo>
                  <a:pt x="2334" y="1550"/>
                </a:lnTo>
                <a:lnTo>
                  <a:pt x="2330" y="1554"/>
                </a:lnTo>
                <a:lnTo>
                  <a:pt x="2326" y="1558"/>
                </a:lnTo>
                <a:lnTo>
                  <a:pt x="2321" y="1563"/>
                </a:lnTo>
                <a:lnTo>
                  <a:pt x="2315" y="1566"/>
                </a:lnTo>
                <a:lnTo>
                  <a:pt x="2304" y="1572"/>
                </a:lnTo>
                <a:lnTo>
                  <a:pt x="2290" y="1575"/>
                </a:lnTo>
                <a:lnTo>
                  <a:pt x="2276" y="1576"/>
                </a:lnTo>
                <a:lnTo>
                  <a:pt x="2269" y="1575"/>
                </a:lnTo>
                <a:lnTo>
                  <a:pt x="2261" y="1574"/>
                </a:lnTo>
                <a:lnTo>
                  <a:pt x="2127" y="1560"/>
                </a:lnTo>
                <a:lnTo>
                  <a:pt x="2117" y="1585"/>
                </a:lnTo>
                <a:lnTo>
                  <a:pt x="2105" y="1609"/>
                </a:lnTo>
                <a:lnTo>
                  <a:pt x="2093" y="1634"/>
                </a:lnTo>
                <a:lnTo>
                  <a:pt x="2081" y="1658"/>
                </a:lnTo>
                <a:lnTo>
                  <a:pt x="2068" y="1682"/>
                </a:lnTo>
                <a:lnTo>
                  <a:pt x="2055" y="1706"/>
                </a:lnTo>
                <a:lnTo>
                  <a:pt x="2039" y="1729"/>
                </a:lnTo>
                <a:lnTo>
                  <a:pt x="2024" y="1751"/>
                </a:lnTo>
                <a:lnTo>
                  <a:pt x="2030" y="1757"/>
                </a:lnTo>
                <a:lnTo>
                  <a:pt x="2101" y="1858"/>
                </a:lnTo>
                <a:lnTo>
                  <a:pt x="2106" y="1863"/>
                </a:lnTo>
                <a:lnTo>
                  <a:pt x="2111" y="1869"/>
                </a:lnTo>
                <a:lnTo>
                  <a:pt x="2118" y="1882"/>
                </a:lnTo>
                <a:lnTo>
                  <a:pt x="2122" y="1895"/>
                </a:lnTo>
                <a:lnTo>
                  <a:pt x="2125" y="1908"/>
                </a:lnTo>
                <a:lnTo>
                  <a:pt x="2125" y="1914"/>
                </a:lnTo>
                <a:lnTo>
                  <a:pt x="2124" y="1920"/>
                </a:lnTo>
                <a:lnTo>
                  <a:pt x="2123" y="1926"/>
                </a:lnTo>
                <a:lnTo>
                  <a:pt x="2122" y="1932"/>
                </a:lnTo>
                <a:lnTo>
                  <a:pt x="2119" y="1937"/>
                </a:lnTo>
                <a:lnTo>
                  <a:pt x="2116" y="1944"/>
                </a:lnTo>
                <a:lnTo>
                  <a:pt x="2113" y="1949"/>
                </a:lnTo>
                <a:lnTo>
                  <a:pt x="2109" y="1953"/>
                </a:lnTo>
                <a:lnTo>
                  <a:pt x="2033" y="2025"/>
                </a:lnTo>
                <a:lnTo>
                  <a:pt x="2028" y="2029"/>
                </a:lnTo>
                <a:lnTo>
                  <a:pt x="2023" y="2032"/>
                </a:lnTo>
                <a:lnTo>
                  <a:pt x="2018" y="2035"/>
                </a:lnTo>
                <a:lnTo>
                  <a:pt x="2012" y="2037"/>
                </a:lnTo>
                <a:lnTo>
                  <a:pt x="2006" y="2039"/>
                </a:lnTo>
                <a:lnTo>
                  <a:pt x="2000" y="2039"/>
                </a:lnTo>
                <a:lnTo>
                  <a:pt x="1994" y="2040"/>
                </a:lnTo>
                <a:lnTo>
                  <a:pt x="1988" y="2039"/>
                </a:lnTo>
                <a:lnTo>
                  <a:pt x="1974" y="2037"/>
                </a:lnTo>
                <a:lnTo>
                  <a:pt x="1962" y="2032"/>
                </a:lnTo>
                <a:lnTo>
                  <a:pt x="1950" y="2024"/>
                </a:lnTo>
                <a:lnTo>
                  <a:pt x="1944" y="2020"/>
                </a:lnTo>
                <a:lnTo>
                  <a:pt x="1939" y="2015"/>
                </a:lnTo>
                <a:lnTo>
                  <a:pt x="1856" y="1941"/>
                </a:lnTo>
                <a:lnTo>
                  <a:pt x="1832" y="1961"/>
                </a:lnTo>
                <a:lnTo>
                  <a:pt x="1810" y="1979"/>
                </a:lnTo>
                <a:lnTo>
                  <a:pt x="1787" y="1995"/>
                </a:lnTo>
                <a:lnTo>
                  <a:pt x="1765" y="2012"/>
                </a:lnTo>
                <a:lnTo>
                  <a:pt x="1742" y="2028"/>
                </a:lnTo>
                <a:lnTo>
                  <a:pt x="1718" y="2042"/>
                </a:lnTo>
                <a:lnTo>
                  <a:pt x="1695" y="2056"/>
                </a:lnTo>
                <a:lnTo>
                  <a:pt x="1671" y="2069"/>
                </a:lnTo>
                <a:lnTo>
                  <a:pt x="1646" y="2082"/>
                </a:lnTo>
                <a:lnTo>
                  <a:pt x="1680" y="2178"/>
                </a:lnTo>
                <a:lnTo>
                  <a:pt x="1683" y="2185"/>
                </a:lnTo>
                <a:lnTo>
                  <a:pt x="1686" y="2191"/>
                </a:lnTo>
                <a:lnTo>
                  <a:pt x="1689" y="2206"/>
                </a:lnTo>
                <a:lnTo>
                  <a:pt x="1690" y="2219"/>
                </a:lnTo>
                <a:lnTo>
                  <a:pt x="1688" y="2232"/>
                </a:lnTo>
                <a:lnTo>
                  <a:pt x="1687" y="2238"/>
                </a:lnTo>
                <a:lnTo>
                  <a:pt x="1685" y="2244"/>
                </a:lnTo>
                <a:lnTo>
                  <a:pt x="1682" y="2249"/>
                </a:lnTo>
                <a:lnTo>
                  <a:pt x="1679" y="2255"/>
                </a:lnTo>
                <a:lnTo>
                  <a:pt x="1675" y="2259"/>
                </a:lnTo>
                <a:lnTo>
                  <a:pt x="1671" y="2265"/>
                </a:lnTo>
                <a:lnTo>
                  <a:pt x="1666" y="2268"/>
                </a:lnTo>
                <a:lnTo>
                  <a:pt x="1660" y="2272"/>
                </a:lnTo>
                <a:lnTo>
                  <a:pt x="1569" y="2320"/>
                </a:lnTo>
                <a:lnTo>
                  <a:pt x="1563" y="2322"/>
                </a:lnTo>
                <a:lnTo>
                  <a:pt x="1557" y="2324"/>
                </a:lnTo>
                <a:lnTo>
                  <a:pt x="1551" y="2326"/>
                </a:lnTo>
                <a:lnTo>
                  <a:pt x="1545" y="2326"/>
                </a:lnTo>
                <a:lnTo>
                  <a:pt x="1539" y="2326"/>
                </a:lnTo>
                <a:lnTo>
                  <a:pt x="1532" y="2324"/>
                </a:lnTo>
                <a:lnTo>
                  <a:pt x="1526" y="2323"/>
                </a:lnTo>
                <a:lnTo>
                  <a:pt x="1520" y="2321"/>
                </a:lnTo>
                <a:lnTo>
                  <a:pt x="1509" y="2315"/>
                </a:lnTo>
                <a:lnTo>
                  <a:pt x="1498" y="2307"/>
                </a:lnTo>
                <a:lnTo>
                  <a:pt x="1489" y="2297"/>
                </a:lnTo>
                <a:lnTo>
                  <a:pt x="1485" y="2291"/>
                </a:lnTo>
                <a:lnTo>
                  <a:pt x="1481" y="2284"/>
                </a:lnTo>
                <a:lnTo>
                  <a:pt x="1406" y="2168"/>
                </a:lnTo>
                <a:lnTo>
                  <a:pt x="1405" y="2166"/>
                </a:lnTo>
                <a:lnTo>
                  <a:pt x="1379" y="2172"/>
                </a:lnTo>
                <a:lnTo>
                  <a:pt x="1352" y="2176"/>
                </a:lnTo>
                <a:lnTo>
                  <a:pt x="1325" y="2180"/>
                </a:lnTo>
                <a:lnTo>
                  <a:pt x="1298" y="2183"/>
                </a:lnTo>
                <a:lnTo>
                  <a:pt x="1270" y="2185"/>
                </a:lnTo>
                <a:lnTo>
                  <a:pt x="1244" y="2187"/>
                </a:lnTo>
                <a:lnTo>
                  <a:pt x="1216" y="2188"/>
                </a:lnTo>
                <a:lnTo>
                  <a:pt x="1189" y="2188"/>
                </a:lnTo>
                <a:lnTo>
                  <a:pt x="1158" y="2296"/>
                </a:lnTo>
                <a:lnTo>
                  <a:pt x="1157" y="2304"/>
                </a:lnTo>
                <a:lnTo>
                  <a:pt x="1155" y="2311"/>
                </a:lnTo>
                <a:lnTo>
                  <a:pt x="1149" y="2323"/>
                </a:lnTo>
                <a:lnTo>
                  <a:pt x="1142" y="2336"/>
                </a:lnTo>
                <a:lnTo>
                  <a:pt x="1133" y="2345"/>
                </a:lnTo>
                <a:lnTo>
                  <a:pt x="1128" y="2349"/>
                </a:lnTo>
                <a:lnTo>
                  <a:pt x="1123" y="2353"/>
                </a:lnTo>
                <a:lnTo>
                  <a:pt x="1118" y="2356"/>
                </a:lnTo>
                <a:lnTo>
                  <a:pt x="1112" y="2358"/>
                </a:lnTo>
                <a:lnTo>
                  <a:pt x="1107" y="2360"/>
                </a:lnTo>
                <a:lnTo>
                  <a:pt x="1101" y="2361"/>
                </a:lnTo>
                <a:lnTo>
                  <a:pt x="1095" y="2361"/>
                </a:lnTo>
                <a:lnTo>
                  <a:pt x="1087" y="2361"/>
                </a:lnTo>
                <a:lnTo>
                  <a:pt x="985" y="2348"/>
                </a:lnTo>
                <a:lnTo>
                  <a:pt x="979" y="2346"/>
                </a:lnTo>
                <a:lnTo>
                  <a:pt x="973" y="2345"/>
                </a:lnTo>
                <a:lnTo>
                  <a:pt x="968" y="2342"/>
                </a:lnTo>
                <a:lnTo>
                  <a:pt x="963" y="2339"/>
                </a:lnTo>
                <a:lnTo>
                  <a:pt x="957" y="2335"/>
                </a:lnTo>
                <a:lnTo>
                  <a:pt x="952" y="2331"/>
                </a:lnTo>
                <a:lnTo>
                  <a:pt x="948" y="2326"/>
                </a:lnTo>
                <a:lnTo>
                  <a:pt x="945" y="2320"/>
                </a:lnTo>
                <a:lnTo>
                  <a:pt x="939" y="2309"/>
                </a:lnTo>
                <a:lnTo>
                  <a:pt x="935" y="2296"/>
                </a:lnTo>
                <a:lnTo>
                  <a:pt x="933" y="2282"/>
                </a:lnTo>
                <a:lnTo>
                  <a:pt x="933" y="2275"/>
                </a:lnTo>
                <a:lnTo>
                  <a:pt x="934" y="2268"/>
                </a:lnTo>
                <a:lnTo>
                  <a:pt x="939" y="2154"/>
                </a:lnTo>
                <a:lnTo>
                  <a:pt x="913" y="2147"/>
                </a:lnTo>
                <a:lnTo>
                  <a:pt x="885" y="2139"/>
                </a:lnTo>
                <a:lnTo>
                  <a:pt x="859" y="2129"/>
                </a:lnTo>
                <a:lnTo>
                  <a:pt x="832" y="2119"/>
                </a:lnTo>
                <a:lnTo>
                  <a:pt x="806" y="2109"/>
                </a:lnTo>
                <a:lnTo>
                  <a:pt x="781" y="2097"/>
                </a:lnTo>
                <a:lnTo>
                  <a:pt x="754" y="2085"/>
                </a:lnTo>
                <a:lnTo>
                  <a:pt x="729" y="2073"/>
                </a:lnTo>
                <a:lnTo>
                  <a:pt x="639" y="2155"/>
                </a:lnTo>
                <a:lnTo>
                  <a:pt x="635" y="2161"/>
                </a:lnTo>
                <a:lnTo>
                  <a:pt x="629" y="2166"/>
                </a:lnTo>
                <a:lnTo>
                  <a:pt x="618" y="2174"/>
                </a:lnTo>
                <a:lnTo>
                  <a:pt x="606" y="2180"/>
                </a:lnTo>
                <a:lnTo>
                  <a:pt x="594" y="2184"/>
                </a:lnTo>
                <a:lnTo>
                  <a:pt x="588" y="2185"/>
                </a:lnTo>
                <a:lnTo>
                  <a:pt x="582" y="2185"/>
                </a:lnTo>
                <a:lnTo>
                  <a:pt x="575" y="2185"/>
                </a:lnTo>
                <a:lnTo>
                  <a:pt x="569" y="2184"/>
                </a:lnTo>
                <a:lnTo>
                  <a:pt x="563" y="2182"/>
                </a:lnTo>
                <a:lnTo>
                  <a:pt x="557" y="2180"/>
                </a:lnTo>
                <a:lnTo>
                  <a:pt x="552" y="2177"/>
                </a:lnTo>
                <a:lnTo>
                  <a:pt x="547" y="2174"/>
                </a:lnTo>
                <a:lnTo>
                  <a:pt x="466" y="2109"/>
                </a:lnTo>
                <a:lnTo>
                  <a:pt x="461" y="2105"/>
                </a:lnTo>
                <a:lnTo>
                  <a:pt x="457" y="2101"/>
                </a:lnTo>
                <a:lnTo>
                  <a:pt x="454" y="2096"/>
                </a:lnTo>
                <a:lnTo>
                  <a:pt x="450" y="2090"/>
                </a:lnTo>
                <a:lnTo>
                  <a:pt x="448" y="2085"/>
                </a:lnTo>
                <a:lnTo>
                  <a:pt x="446" y="2079"/>
                </a:lnTo>
                <a:lnTo>
                  <a:pt x="445" y="2073"/>
                </a:lnTo>
                <a:lnTo>
                  <a:pt x="445" y="2066"/>
                </a:lnTo>
                <a:lnTo>
                  <a:pt x="446" y="2053"/>
                </a:lnTo>
                <a:lnTo>
                  <a:pt x="449" y="2040"/>
                </a:lnTo>
                <a:lnTo>
                  <a:pt x="455" y="2027"/>
                </a:lnTo>
                <a:lnTo>
                  <a:pt x="459" y="2021"/>
                </a:lnTo>
                <a:lnTo>
                  <a:pt x="463" y="2015"/>
                </a:lnTo>
                <a:lnTo>
                  <a:pt x="523" y="1926"/>
                </a:lnTo>
                <a:lnTo>
                  <a:pt x="496" y="1902"/>
                </a:lnTo>
                <a:lnTo>
                  <a:pt x="471" y="1875"/>
                </a:lnTo>
                <a:lnTo>
                  <a:pt x="446" y="1849"/>
                </a:lnTo>
                <a:lnTo>
                  <a:pt x="423" y="1822"/>
                </a:lnTo>
                <a:lnTo>
                  <a:pt x="395" y="1786"/>
                </a:lnTo>
                <a:lnTo>
                  <a:pt x="369" y="1749"/>
                </a:lnTo>
                <a:lnTo>
                  <a:pt x="274" y="1793"/>
                </a:lnTo>
                <a:lnTo>
                  <a:pt x="268" y="1797"/>
                </a:lnTo>
                <a:lnTo>
                  <a:pt x="260" y="1801"/>
                </a:lnTo>
                <a:lnTo>
                  <a:pt x="247" y="1805"/>
                </a:lnTo>
                <a:lnTo>
                  <a:pt x="234" y="1807"/>
                </a:lnTo>
                <a:lnTo>
                  <a:pt x="221" y="1807"/>
                </a:lnTo>
                <a:lnTo>
                  <a:pt x="215" y="1806"/>
                </a:lnTo>
                <a:lnTo>
                  <a:pt x="209" y="1805"/>
                </a:lnTo>
                <a:lnTo>
                  <a:pt x="203" y="1803"/>
                </a:lnTo>
                <a:lnTo>
                  <a:pt x="197" y="1800"/>
                </a:lnTo>
                <a:lnTo>
                  <a:pt x="192" y="1797"/>
                </a:lnTo>
                <a:lnTo>
                  <a:pt x="187" y="1793"/>
                </a:lnTo>
                <a:lnTo>
                  <a:pt x="183" y="1789"/>
                </a:lnTo>
                <a:lnTo>
                  <a:pt x="179" y="1784"/>
                </a:lnTo>
                <a:lnTo>
                  <a:pt x="121" y="1698"/>
                </a:lnTo>
                <a:lnTo>
                  <a:pt x="118" y="1693"/>
                </a:lnTo>
                <a:lnTo>
                  <a:pt x="116" y="1686"/>
                </a:lnTo>
                <a:lnTo>
                  <a:pt x="114" y="1680"/>
                </a:lnTo>
                <a:lnTo>
                  <a:pt x="113" y="1674"/>
                </a:lnTo>
                <a:lnTo>
                  <a:pt x="112" y="1668"/>
                </a:lnTo>
                <a:lnTo>
                  <a:pt x="113" y="1662"/>
                </a:lnTo>
                <a:lnTo>
                  <a:pt x="113" y="1656"/>
                </a:lnTo>
                <a:lnTo>
                  <a:pt x="115" y="1650"/>
                </a:lnTo>
                <a:lnTo>
                  <a:pt x="120" y="1638"/>
                </a:lnTo>
                <a:lnTo>
                  <a:pt x="127" y="1627"/>
                </a:lnTo>
                <a:lnTo>
                  <a:pt x="137" y="1615"/>
                </a:lnTo>
                <a:lnTo>
                  <a:pt x="142" y="1611"/>
                </a:lnTo>
                <a:lnTo>
                  <a:pt x="148" y="1606"/>
                </a:lnTo>
                <a:lnTo>
                  <a:pt x="253" y="1522"/>
                </a:lnTo>
                <a:lnTo>
                  <a:pt x="245" y="1495"/>
                </a:lnTo>
                <a:lnTo>
                  <a:pt x="237" y="1469"/>
                </a:lnTo>
                <a:lnTo>
                  <a:pt x="229" y="1443"/>
                </a:lnTo>
                <a:lnTo>
                  <a:pt x="223" y="1416"/>
                </a:lnTo>
                <a:lnTo>
                  <a:pt x="217" y="1390"/>
                </a:lnTo>
                <a:lnTo>
                  <a:pt x="212" y="1362"/>
                </a:lnTo>
                <a:lnTo>
                  <a:pt x="208" y="1336"/>
                </a:lnTo>
                <a:lnTo>
                  <a:pt x="204" y="1309"/>
                </a:lnTo>
                <a:lnTo>
                  <a:pt x="197" y="1310"/>
                </a:lnTo>
                <a:lnTo>
                  <a:pt x="191" y="1310"/>
                </a:lnTo>
                <a:lnTo>
                  <a:pt x="70" y="1284"/>
                </a:lnTo>
                <a:lnTo>
                  <a:pt x="62" y="1283"/>
                </a:lnTo>
                <a:lnTo>
                  <a:pt x="55" y="1282"/>
                </a:lnTo>
                <a:lnTo>
                  <a:pt x="42" y="1278"/>
                </a:lnTo>
                <a:lnTo>
                  <a:pt x="30" y="1272"/>
                </a:lnTo>
                <a:lnTo>
                  <a:pt x="20" y="1264"/>
                </a:lnTo>
                <a:lnTo>
                  <a:pt x="16" y="1260"/>
                </a:lnTo>
                <a:lnTo>
                  <a:pt x="12" y="1255"/>
                </a:lnTo>
                <a:lnTo>
                  <a:pt x="7" y="1250"/>
                </a:lnTo>
                <a:lnTo>
                  <a:pt x="5" y="1243"/>
                </a:lnTo>
                <a:lnTo>
                  <a:pt x="2" y="1238"/>
                </a:lnTo>
                <a:lnTo>
                  <a:pt x="1" y="1232"/>
                </a:lnTo>
                <a:lnTo>
                  <a:pt x="0" y="1226"/>
                </a:lnTo>
                <a:lnTo>
                  <a:pt x="0" y="1220"/>
                </a:lnTo>
                <a:lnTo>
                  <a:pt x="5" y="1116"/>
                </a:lnTo>
                <a:lnTo>
                  <a:pt x="6" y="1109"/>
                </a:lnTo>
                <a:lnTo>
                  <a:pt x="7" y="1104"/>
                </a:lnTo>
                <a:lnTo>
                  <a:pt x="11" y="1098"/>
                </a:lnTo>
                <a:lnTo>
                  <a:pt x="13" y="1093"/>
                </a:lnTo>
                <a:lnTo>
                  <a:pt x="16" y="1087"/>
                </a:lnTo>
                <a:lnTo>
                  <a:pt x="20" y="1083"/>
                </a:lnTo>
                <a:lnTo>
                  <a:pt x="25" y="1078"/>
                </a:lnTo>
                <a:lnTo>
                  <a:pt x="30" y="1074"/>
                </a:lnTo>
                <a:lnTo>
                  <a:pt x="40" y="1068"/>
                </a:lnTo>
                <a:lnTo>
                  <a:pt x="53" y="1063"/>
                </a:lnTo>
                <a:lnTo>
                  <a:pt x="67" y="1060"/>
                </a:lnTo>
                <a:lnTo>
                  <a:pt x="75" y="1059"/>
                </a:lnTo>
                <a:lnTo>
                  <a:pt x="82" y="1059"/>
                </a:lnTo>
                <a:lnTo>
                  <a:pt x="205" y="1056"/>
                </a:lnTo>
                <a:lnTo>
                  <a:pt x="210" y="1025"/>
                </a:lnTo>
                <a:lnTo>
                  <a:pt x="215" y="996"/>
                </a:lnTo>
                <a:lnTo>
                  <a:pt x="221" y="966"/>
                </a:lnTo>
                <a:lnTo>
                  <a:pt x="228" y="938"/>
                </a:lnTo>
                <a:lnTo>
                  <a:pt x="236" y="908"/>
                </a:lnTo>
                <a:lnTo>
                  <a:pt x="244" y="880"/>
                </a:lnTo>
                <a:lnTo>
                  <a:pt x="254" y="851"/>
                </a:lnTo>
                <a:lnTo>
                  <a:pt x="265" y="823"/>
                </a:lnTo>
                <a:lnTo>
                  <a:pt x="185" y="758"/>
                </a:lnTo>
                <a:lnTo>
                  <a:pt x="179" y="754"/>
                </a:lnTo>
                <a:lnTo>
                  <a:pt x="173" y="750"/>
                </a:lnTo>
                <a:lnTo>
                  <a:pt x="163" y="740"/>
                </a:lnTo>
                <a:lnTo>
                  <a:pt x="155" y="728"/>
                </a:lnTo>
                <a:lnTo>
                  <a:pt x="150" y="716"/>
                </a:lnTo>
                <a:lnTo>
                  <a:pt x="148" y="710"/>
                </a:lnTo>
                <a:lnTo>
                  <a:pt x="147" y="704"/>
                </a:lnTo>
                <a:lnTo>
                  <a:pt x="146" y="698"/>
                </a:lnTo>
                <a:lnTo>
                  <a:pt x="146" y="692"/>
                </a:lnTo>
                <a:lnTo>
                  <a:pt x="147" y="686"/>
                </a:lnTo>
                <a:lnTo>
                  <a:pt x="148" y="680"/>
                </a:lnTo>
                <a:lnTo>
                  <a:pt x="150" y="675"/>
                </a:lnTo>
                <a:lnTo>
                  <a:pt x="153" y="668"/>
                </a:lnTo>
                <a:lnTo>
                  <a:pt x="206" y="579"/>
                </a:lnTo>
                <a:lnTo>
                  <a:pt x="209" y="574"/>
                </a:lnTo>
                <a:lnTo>
                  <a:pt x="213" y="569"/>
                </a:lnTo>
                <a:lnTo>
                  <a:pt x="217" y="565"/>
                </a:lnTo>
                <a:lnTo>
                  <a:pt x="222" y="562"/>
                </a:lnTo>
                <a:lnTo>
                  <a:pt x="228" y="559"/>
                </a:lnTo>
                <a:lnTo>
                  <a:pt x="233" y="556"/>
                </a:lnTo>
                <a:lnTo>
                  <a:pt x="239" y="554"/>
                </a:lnTo>
                <a:lnTo>
                  <a:pt x="245" y="553"/>
                </a:lnTo>
                <a:lnTo>
                  <a:pt x="258" y="552"/>
                </a:lnTo>
                <a:lnTo>
                  <a:pt x="272" y="553"/>
                </a:lnTo>
                <a:lnTo>
                  <a:pt x="286" y="557"/>
                </a:lnTo>
                <a:lnTo>
                  <a:pt x="292" y="560"/>
                </a:lnTo>
                <a:lnTo>
                  <a:pt x="299" y="563"/>
                </a:lnTo>
                <a:lnTo>
                  <a:pt x="383" y="603"/>
                </a:lnTo>
                <a:lnTo>
                  <a:pt x="402" y="579"/>
                </a:lnTo>
                <a:lnTo>
                  <a:pt x="420" y="556"/>
                </a:lnTo>
                <a:lnTo>
                  <a:pt x="439" y="532"/>
                </a:lnTo>
                <a:lnTo>
                  <a:pt x="461" y="509"/>
                </a:lnTo>
                <a:lnTo>
                  <a:pt x="481" y="487"/>
                </a:lnTo>
                <a:lnTo>
                  <a:pt x="503" y="465"/>
                </a:lnTo>
                <a:lnTo>
                  <a:pt x="527" y="444"/>
                </a:lnTo>
                <a:lnTo>
                  <a:pt x="550" y="423"/>
                </a:lnTo>
                <a:lnTo>
                  <a:pt x="496" y="339"/>
                </a:lnTo>
                <a:lnTo>
                  <a:pt x="492" y="334"/>
                </a:lnTo>
                <a:lnTo>
                  <a:pt x="487" y="328"/>
                </a:lnTo>
                <a:lnTo>
                  <a:pt x="481" y="315"/>
                </a:lnTo>
                <a:lnTo>
                  <a:pt x="477" y="303"/>
                </a:lnTo>
                <a:lnTo>
                  <a:pt x="476" y="289"/>
                </a:lnTo>
                <a:lnTo>
                  <a:pt x="476" y="283"/>
                </a:lnTo>
                <a:lnTo>
                  <a:pt x="476" y="276"/>
                </a:lnTo>
                <a:lnTo>
                  <a:pt x="478" y="270"/>
                </a:lnTo>
                <a:lnTo>
                  <a:pt x="480" y="265"/>
                </a:lnTo>
                <a:lnTo>
                  <a:pt x="482" y="259"/>
                </a:lnTo>
                <a:lnTo>
                  <a:pt x="485" y="254"/>
                </a:lnTo>
                <a:lnTo>
                  <a:pt x="489" y="249"/>
                </a:lnTo>
                <a:lnTo>
                  <a:pt x="493" y="245"/>
                </a:lnTo>
                <a:lnTo>
                  <a:pt x="571" y="176"/>
                </a:lnTo>
                <a:lnTo>
                  <a:pt x="575" y="172"/>
                </a:lnTo>
                <a:lnTo>
                  <a:pt x="581" y="169"/>
                </a:lnTo>
                <a:lnTo>
                  <a:pt x="587" y="167"/>
                </a:lnTo>
                <a:lnTo>
                  <a:pt x="593" y="165"/>
                </a:lnTo>
                <a:lnTo>
                  <a:pt x="599" y="162"/>
                </a:lnTo>
                <a:lnTo>
                  <a:pt x="605" y="162"/>
                </a:lnTo>
                <a:lnTo>
                  <a:pt x="611" y="162"/>
                </a:lnTo>
                <a:lnTo>
                  <a:pt x="617" y="162"/>
                </a:lnTo>
                <a:lnTo>
                  <a:pt x="630" y="167"/>
                </a:lnTo>
                <a:lnTo>
                  <a:pt x="642" y="172"/>
                </a:lnTo>
                <a:lnTo>
                  <a:pt x="654" y="180"/>
                </a:lnTo>
                <a:lnTo>
                  <a:pt x="660" y="184"/>
                </a:lnTo>
                <a:lnTo>
                  <a:pt x="665" y="190"/>
                </a:lnTo>
                <a:close/>
                <a:moveTo>
                  <a:pt x="1034" y="997"/>
                </a:moveTo>
                <a:lnTo>
                  <a:pt x="1034" y="997"/>
                </a:lnTo>
                <a:lnTo>
                  <a:pt x="1024" y="1006"/>
                </a:lnTo>
                <a:lnTo>
                  <a:pt x="1014" y="1015"/>
                </a:lnTo>
                <a:lnTo>
                  <a:pt x="1006" y="1024"/>
                </a:lnTo>
                <a:lnTo>
                  <a:pt x="997" y="1034"/>
                </a:lnTo>
                <a:lnTo>
                  <a:pt x="990" y="1043"/>
                </a:lnTo>
                <a:lnTo>
                  <a:pt x="983" y="1055"/>
                </a:lnTo>
                <a:lnTo>
                  <a:pt x="976" y="1065"/>
                </a:lnTo>
                <a:lnTo>
                  <a:pt x="970" y="1076"/>
                </a:lnTo>
                <a:lnTo>
                  <a:pt x="959" y="1098"/>
                </a:lnTo>
                <a:lnTo>
                  <a:pt x="951" y="1122"/>
                </a:lnTo>
                <a:lnTo>
                  <a:pt x="945" y="1145"/>
                </a:lnTo>
                <a:lnTo>
                  <a:pt x="942" y="1169"/>
                </a:lnTo>
                <a:lnTo>
                  <a:pt x="940" y="1194"/>
                </a:lnTo>
                <a:lnTo>
                  <a:pt x="941" y="1218"/>
                </a:lnTo>
                <a:lnTo>
                  <a:pt x="945" y="1242"/>
                </a:lnTo>
                <a:lnTo>
                  <a:pt x="951" y="1267"/>
                </a:lnTo>
                <a:lnTo>
                  <a:pt x="954" y="1279"/>
                </a:lnTo>
                <a:lnTo>
                  <a:pt x="959" y="1290"/>
                </a:lnTo>
                <a:lnTo>
                  <a:pt x="965" y="1302"/>
                </a:lnTo>
                <a:lnTo>
                  <a:pt x="970" y="1314"/>
                </a:lnTo>
                <a:lnTo>
                  <a:pt x="976" y="1325"/>
                </a:lnTo>
                <a:lnTo>
                  <a:pt x="983" y="1336"/>
                </a:lnTo>
                <a:lnTo>
                  <a:pt x="990" y="1346"/>
                </a:lnTo>
                <a:lnTo>
                  <a:pt x="998" y="1356"/>
                </a:lnTo>
                <a:lnTo>
                  <a:pt x="1007" y="1366"/>
                </a:lnTo>
                <a:lnTo>
                  <a:pt x="1016" y="1376"/>
                </a:lnTo>
                <a:lnTo>
                  <a:pt x="1025" y="1385"/>
                </a:lnTo>
                <a:lnTo>
                  <a:pt x="1035" y="1393"/>
                </a:lnTo>
                <a:lnTo>
                  <a:pt x="1045" y="1401"/>
                </a:lnTo>
                <a:lnTo>
                  <a:pt x="1055" y="1408"/>
                </a:lnTo>
                <a:lnTo>
                  <a:pt x="1066" y="1414"/>
                </a:lnTo>
                <a:lnTo>
                  <a:pt x="1077" y="1420"/>
                </a:lnTo>
                <a:lnTo>
                  <a:pt x="1100" y="1431"/>
                </a:lnTo>
                <a:lnTo>
                  <a:pt x="1123" y="1440"/>
                </a:lnTo>
                <a:lnTo>
                  <a:pt x="1146" y="1446"/>
                </a:lnTo>
                <a:lnTo>
                  <a:pt x="1171" y="1449"/>
                </a:lnTo>
                <a:lnTo>
                  <a:pt x="1195" y="1450"/>
                </a:lnTo>
                <a:lnTo>
                  <a:pt x="1220" y="1449"/>
                </a:lnTo>
                <a:lnTo>
                  <a:pt x="1244" y="1446"/>
                </a:lnTo>
                <a:lnTo>
                  <a:pt x="1268" y="1440"/>
                </a:lnTo>
                <a:lnTo>
                  <a:pt x="1281" y="1436"/>
                </a:lnTo>
                <a:lnTo>
                  <a:pt x="1292" y="1431"/>
                </a:lnTo>
                <a:lnTo>
                  <a:pt x="1303" y="1426"/>
                </a:lnTo>
                <a:lnTo>
                  <a:pt x="1315" y="1421"/>
                </a:lnTo>
                <a:lnTo>
                  <a:pt x="1326" y="1414"/>
                </a:lnTo>
                <a:lnTo>
                  <a:pt x="1336" y="1408"/>
                </a:lnTo>
                <a:lnTo>
                  <a:pt x="1348" y="1400"/>
                </a:lnTo>
                <a:lnTo>
                  <a:pt x="1358" y="1392"/>
                </a:lnTo>
                <a:lnTo>
                  <a:pt x="1368" y="1384"/>
                </a:lnTo>
                <a:lnTo>
                  <a:pt x="1377" y="1375"/>
                </a:lnTo>
                <a:lnTo>
                  <a:pt x="1386" y="1365"/>
                </a:lnTo>
                <a:lnTo>
                  <a:pt x="1394" y="1355"/>
                </a:lnTo>
                <a:lnTo>
                  <a:pt x="1402" y="1345"/>
                </a:lnTo>
                <a:lnTo>
                  <a:pt x="1410" y="1335"/>
                </a:lnTo>
                <a:lnTo>
                  <a:pt x="1416" y="1325"/>
                </a:lnTo>
                <a:lnTo>
                  <a:pt x="1422" y="1314"/>
                </a:lnTo>
                <a:lnTo>
                  <a:pt x="1433" y="1291"/>
                </a:lnTo>
                <a:lnTo>
                  <a:pt x="1441" y="1268"/>
                </a:lnTo>
                <a:lnTo>
                  <a:pt x="1446" y="1245"/>
                </a:lnTo>
                <a:lnTo>
                  <a:pt x="1450" y="1220"/>
                </a:lnTo>
                <a:lnTo>
                  <a:pt x="1451" y="1196"/>
                </a:lnTo>
                <a:lnTo>
                  <a:pt x="1450" y="1171"/>
                </a:lnTo>
                <a:lnTo>
                  <a:pt x="1447" y="1147"/>
                </a:lnTo>
                <a:lnTo>
                  <a:pt x="1441" y="1123"/>
                </a:lnTo>
                <a:lnTo>
                  <a:pt x="1437" y="1110"/>
                </a:lnTo>
                <a:lnTo>
                  <a:pt x="1433" y="1099"/>
                </a:lnTo>
                <a:lnTo>
                  <a:pt x="1428" y="1087"/>
                </a:lnTo>
                <a:lnTo>
                  <a:pt x="1422" y="1076"/>
                </a:lnTo>
                <a:lnTo>
                  <a:pt x="1416" y="1065"/>
                </a:lnTo>
                <a:lnTo>
                  <a:pt x="1409" y="1054"/>
                </a:lnTo>
                <a:lnTo>
                  <a:pt x="1401" y="1043"/>
                </a:lnTo>
                <a:lnTo>
                  <a:pt x="1393" y="1033"/>
                </a:lnTo>
                <a:lnTo>
                  <a:pt x="1385" y="1023"/>
                </a:lnTo>
                <a:lnTo>
                  <a:pt x="1376" y="1014"/>
                </a:lnTo>
                <a:lnTo>
                  <a:pt x="1367" y="1005"/>
                </a:lnTo>
                <a:lnTo>
                  <a:pt x="1357" y="997"/>
                </a:lnTo>
                <a:lnTo>
                  <a:pt x="1347" y="988"/>
                </a:lnTo>
                <a:lnTo>
                  <a:pt x="1336" y="981"/>
                </a:lnTo>
                <a:lnTo>
                  <a:pt x="1326" y="974"/>
                </a:lnTo>
                <a:lnTo>
                  <a:pt x="1315" y="968"/>
                </a:lnTo>
                <a:lnTo>
                  <a:pt x="1293" y="958"/>
                </a:lnTo>
                <a:lnTo>
                  <a:pt x="1269" y="950"/>
                </a:lnTo>
                <a:lnTo>
                  <a:pt x="1245" y="944"/>
                </a:lnTo>
                <a:lnTo>
                  <a:pt x="1222" y="941"/>
                </a:lnTo>
                <a:lnTo>
                  <a:pt x="1196" y="940"/>
                </a:lnTo>
                <a:lnTo>
                  <a:pt x="1172" y="941"/>
                </a:lnTo>
                <a:lnTo>
                  <a:pt x="1147" y="944"/>
                </a:lnTo>
                <a:lnTo>
                  <a:pt x="1124" y="950"/>
                </a:lnTo>
                <a:lnTo>
                  <a:pt x="1112" y="954"/>
                </a:lnTo>
                <a:lnTo>
                  <a:pt x="1100" y="958"/>
                </a:lnTo>
                <a:lnTo>
                  <a:pt x="1088" y="963"/>
                </a:lnTo>
                <a:lnTo>
                  <a:pt x="1077" y="968"/>
                </a:lnTo>
                <a:lnTo>
                  <a:pt x="1066" y="974"/>
                </a:lnTo>
                <a:lnTo>
                  <a:pt x="1055" y="981"/>
                </a:lnTo>
                <a:lnTo>
                  <a:pt x="1045" y="989"/>
                </a:lnTo>
                <a:lnTo>
                  <a:pt x="1034" y="997"/>
                </a:lnTo>
                <a:close/>
                <a:moveTo>
                  <a:pt x="1752" y="1586"/>
                </a:moveTo>
                <a:lnTo>
                  <a:pt x="1507" y="1386"/>
                </a:lnTo>
                <a:lnTo>
                  <a:pt x="1497" y="1404"/>
                </a:lnTo>
                <a:lnTo>
                  <a:pt x="1486" y="1421"/>
                </a:lnTo>
                <a:lnTo>
                  <a:pt x="1474" y="1437"/>
                </a:lnTo>
                <a:lnTo>
                  <a:pt x="1460" y="1450"/>
                </a:lnTo>
                <a:lnTo>
                  <a:pt x="1447" y="1462"/>
                </a:lnTo>
                <a:lnTo>
                  <a:pt x="1434" y="1472"/>
                </a:lnTo>
                <a:lnTo>
                  <a:pt x="1421" y="1481"/>
                </a:lnTo>
                <a:lnTo>
                  <a:pt x="1409" y="1489"/>
                </a:lnTo>
                <a:lnTo>
                  <a:pt x="1396" y="1496"/>
                </a:lnTo>
                <a:lnTo>
                  <a:pt x="1385" y="1502"/>
                </a:lnTo>
                <a:lnTo>
                  <a:pt x="1366" y="1510"/>
                </a:lnTo>
                <a:lnTo>
                  <a:pt x="1353" y="1515"/>
                </a:lnTo>
                <a:lnTo>
                  <a:pt x="1349" y="1516"/>
                </a:lnTo>
                <a:lnTo>
                  <a:pt x="1496" y="1796"/>
                </a:lnTo>
                <a:lnTo>
                  <a:pt x="1511" y="1790"/>
                </a:lnTo>
                <a:lnTo>
                  <a:pt x="1525" y="1785"/>
                </a:lnTo>
                <a:lnTo>
                  <a:pt x="1553" y="1772"/>
                </a:lnTo>
                <a:lnTo>
                  <a:pt x="1579" y="1757"/>
                </a:lnTo>
                <a:lnTo>
                  <a:pt x="1604" y="1740"/>
                </a:lnTo>
                <a:lnTo>
                  <a:pt x="1626" y="1723"/>
                </a:lnTo>
                <a:lnTo>
                  <a:pt x="1647" y="1706"/>
                </a:lnTo>
                <a:lnTo>
                  <a:pt x="1667" y="1688"/>
                </a:lnTo>
                <a:lnTo>
                  <a:pt x="1684" y="1671"/>
                </a:lnTo>
                <a:lnTo>
                  <a:pt x="1699" y="1654"/>
                </a:lnTo>
                <a:lnTo>
                  <a:pt x="1713" y="1639"/>
                </a:lnTo>
                <a:lnTo>
                  <a:pt x="1735" y="1611"/>
                </a:lnTo>
                <a:lnTo>
                  <a:pt x="1748" y="1593"/>
                </a:lnTo>
                <a:lnTo>
                  <a:pt x="1752" y="1586"/>
                </a:lnTo>
                <a:close/>
                <a:moveTo>
                  <a:pt x="1601" y="656"/>
                </a:moveTo>
                <a:lnTo>
                  <a:pt x="1400" y="902"/>
                </a:lnTo>
                <a:lnTo>
                  <a:pt x="1419" y="912"/>
                </a:lnTo>
                <a:lnTo>
                  <a:pt x="1436" y="923"/>
                </a:lnTo>
                <a:lnTo>
                  <a:pt x="1450" y="936"/>
                </a:lnTo>
                <a:lnTo>
                  <a:pt x="1464" y="948"/>
                </a:lnTo>
                <a:lnTo>
                  <a:pt x="1477" y="961"/>
                </a:lnTo>
                <a:lnTo>
                  <a:pt x="1487" y="974"/>
                </a:lnTo>
                <a:lnTo>
                  <a:pt x="1496" y="987"/>
                </a:lnTo>
                <a:lnTo>
                  <a:pt x="1504" y="1001"/>
                </a:lnTo>
                <a:lnTo>
                  <a:pt x="1511" y="1013"/>
                </a:lnTo>
                <a:lnTo>
                  <a:pt x="1516" y="1024"/>
                </a:lnTo>
                <a:lnTo>
                  <a:pt x="1524" y="1043"/>
                </a:lnTo>
                <a:lnTo>
                  <a:pt x="1528" y="1056"/>
                </a:lnTo>
                <a:lnTo>
                  <a:pt x="1530" y="1061"/>
                </a:lnTo>
                <a:lnTo>
                  <a:pt x="1810" y="912"/>
                </a:lnTo>
                <a:lnTo>
                  <a:pt x="1805" y="898"/>
                </a:lnTo>
                <a:lnTo>
                  <a:pt x="1799" y="884"/>
                </a:lnTo>
                <a:lnTo>
                  <a:pt x="1785" y="855"/>
                </a:lnTo>
                <a:lnTo>
                  <a:pt x="1771" y="830"/>
                </a:lnTo>
                <a:lnTo>
                  <a:pt x="1755" y="806"/>
                </a:lnTo>
                <a:lnTo>
                  <a:pt x="1738" y="783"/>
                </a:lnTo>
                <a:lnTo>
                  <a:pt x="1720" y="762"/>
                </a:lnTo>
                <a:lnTo>
                  <a:pt x="1703" y="743"/>
                </a:lnTo>
                <a:lnTo>
                  <a:pt x="1685" y="725"/>
                </a:lnTo>
                <a:lnTo>
                  <a:pt x="1669" y="709"/>
                </a:lnTo>
                <a:lnTo>
                  <a:pt x="1652" y="696"/>
                </a:lnTo>
                <a:lnTo>
                  <a:pt x="1626" y="675"/>
                </a:lnTo>
                <a:lnTo>
                  <a:pt x="1608" y="661"/>
                </a:lnTo>
                <a:lnTo>
                  <a:pt x="1601" y="656"/>
                </a:lnTo>
                <a:close/>
                <a:moveTo>
                  <a:pt x="794" y="1745"/>
                </a:moveTo>
                <a:lnTo>
                  <a:pt x="994" y="1500"/>
                </a:lnTo>
                <a:lnTo>
                  <a:pt x="976" y="1489"/>
                </a:lnTo>
                <a:lnTo>
                  <a:pt x="959" y="1478"/>
                </a:lnTo>
                <a:lnTo>
                  <a:pt x="944" y="1466"/>
                </a:lnTo>
                <a:lnTo>
                  <a:pt x="930" y="1453"/>
                </a:lnTo>
                <a:lnTo>
                  <a:pt x="919" y="1441"/>
                </a:lnTo>
                <a:lnTo>
                  <a:pt x="908" y="1427"/>
                </a:lnTo>
                <a:lnTo>
                  <a:pt x="898" y="1414"/>
                </a:lnTo>
                <a:lnTo>
                  <a:pt x="890" y="1401"/>
                </a:lnTo>
                <a:lnTo>
                  <a:pt x="884" y="1389"/>
                </a:lnTo>
                <a:lnTo>
                  <a:pt x="878" y="1378"/>
                </a:lnTo>
                <a:lnTo>
                  <a:pt x="870" y="1358"/>
                </a:lnTo>
                <a:lnTo>
                  <a:pt x="866" y="1346"/>
                </a:lnTo>
                <a:lnTo>
                  <a:pt x="865" y="1341"/>
                </a:lnTo>
                <a:lnTo>
                  <a:pt x="585" y="1489"/>
                </a:lnTo>
                <a:lnTo>
                  <a:pt x="590" y="1504"/>
                </a:lnTo>
                <a:lnTo>
                  <a:pt x="596" y="1518"/>
                </a:lnTo>
                <a:lnTo>
                  <a:pt x="609" y="1545"/>
                </a:lnTo>
                <a:lnTo>
                  <a:pt x="623" y="1572"/>
                </a:lnTo>
                <a:lnTo>
                  <a:pt x="639" y="1596"/>
                </a:lnTo>
                <a:lnTo>
                  <a:pt x="657" y="1618"/>
                </a:lnTo>
                <a:lnTo>
                  <a:pt x="674" y="1640"/>
                </a:lnTo>
                <a:lnTo>
                  <a:pt x="692" y="1659"/>
                </a:lnTo>
                <a:lnTo>
                  <a:pt x="710" y="1676"/>
                </a:lnTo>
                <a:lnTo>
                  <a:pt x="726" y="1692"/>
                </a:lnTo>
                <a:lnTo>
                  <a:pt x="742" y="1706"/>
                </a:lnTo>
                <a:lnTo>
                  <a:pt x="768" y="1727"/>
                </a:lnTo>
                <a:lnTo>
                  <a:pt x="787" y="1740"/>
                </a:lnTo>
                <a:lnTo>
                  <a:pt x="794" y="1745"/>
                </a:lnTo>
                <a:close/>
                <a:moveTo>
                  <a:pt x="666" y="782"/>
                </a:moveTo>
                <a:lnTo>
                  <a:pt x="911" y="982"/>
                </a:lnTo>
                <a:lnTo>
                  <a:pt x="921" y="964"/>
                </a:lnTo>
                <a:lnTo>
                  <a:pt x="932" y="947"/>
                </a:lnTo>
                <a:lnTo>
                  <a:pt x="944" y="932"/>
                </a:lnTo>
                <a:lnTo>
                  <a:pt x="957" y="918"/>
                </a:lnTo>
                <a:lnTo>
                  <a:pt x="971" y="906"/>
                </a:lnTo>
                <a:lnTo>
                  <a:pt x="984" y="895"/>
                </a:lnTo>
                <a:lnTo>
                  <a:pt x="997" y="886"/>
                </a:lnTo>
                <a:lnTo>
                  <a:pt x="1009" y="879"/>
                </a:lnTo>
                <a:lnTo>
                  <a:pt x="1021" y="872"/>
                </a:lnTo>
                <a:lnTo>
                  <a:pt x="1033" y="866"/>
                </a:lnTo>
                <a:lnTo>
                  <a:pt x="1052" y="858"/>
                </a:lnTo>
                <a:lnTo>
                  <a:pt x="1065" y="853"/>
                </a:lnTo>
                <a:lnTo>
                  <a:pt x="1069" y="852"/>
                </a:lnTo>
                <a:lnTo>
                  <a:pt x="921" y="572"/>
                </a:lnTo>
                <a:lnTo>
                  <a:pt x="907" y="577"/>
                </a:lnTo>
                <a:lnTo>
                  <a:pt x="892" y="583"/>
                </a:lnTo>
                <a:lnTo>
                  <a:pt x="865" y="596"/>
                </a:lnTo>
                <a:lnTo>
                  <a:pt x="839" y="612"/>
                </a:lnTo>
                <a:lnTo>
                  <a:pt x="814" y="628"/>
                </a:lnTo>
                <a:lnTo>
                  <a:pt x="792" y="644"/>
                </a:lnTo>
                <a:lnTo>
                  <a:pt x="770" y="662"/>
                </a:lnTo>
                <a:lnTo>
                  <a:pt x="751" y="680"/>
                </a:lnTo>
                <a:lnTo>
                  <a:pt x="734" y="697"/>
                </a:lnTo>
                <a:lnTo>
                  <a:pt x="719" y="714"/>
                </a:lnTo>
                <a:lnTo>
                  <a:pt x="704" y="729"/>
                </a:lnTo>
                <a:lnTo>
                  <a:pt x="683" y="757"/>
                </a:lnTo>
                <a:lnTo>
                  <a:pt x="670" y="775"/>
                </a:lnTo>
                <a:lnTo>
                  <a:pt x="666" y="78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144" name="Freeform 7"/>
          <p:cNvSpPr>
            <a:spLocks noEditPoints="1"/>
          </p:cNvSpPr>
          <p:nvPr/>
        </p:nvSpPr>
        <p:spPr bwMode="auto">
          <a:xfrm>
            <a:off x="9150605" y="3883253"/>
            <a:ext cx="856625" cy="867311"/>
          </a:xfrm>
          <a:custGeom>
            <a:avLst/>
            <a:gdLst>
              <a:gd name="T0" fmla="*/ 608013 w 4008"/>
              <a:gd name="T1" fmla="*/ 379506 h 4057"/>
              <a:gd name="T2" fmla="*/ 769938 w 4008"/>
              <a:gd name="T3" fmla="*/ 285027 h 4057"/>
              <a:gd name="T4" fmla="*/ 954088 w 4008"/>
              <a:gd name="T5" fmla="*/ 159583 h 4057"/>
              <a:gd name="T6" fmla="*/ 1132681 w 4008"/>
              <a:gd name="T7" fmla="*/ 114328 h 4057"/>
              <a:gd name="T8" fmla="*/ 1334294 w 4008"/>
              <a:gd name="T9" fmla="*/ 46049 h 4057"/>
              <a:gd name="T10" fmla="*/ 1520031 w 4008"/>
              <a:gd name="T11" fmla="*/ 26994 h 4057"/>
              <a:gd name="T12" fmla="*/ 1730375 w 4008"/>
              <a:gd name="T13" fmla="*/ 42079 h 4057"/>
              <a:gd name="T14" fmla="*/ 1916906 w 4008"/>
              <a:gd name="T15" fmla="*/ 42079 h 4057"/>
              <a:gd name="T16" fmla="*/ 2123281 w 4008"/>
              <a:gd name="T17" fmla="*/ 156407 h 4057"/>
              <a:gd name="T18" fmla="*/ 2301875 w 4008"/>
              <a:gd name="T19" fmla="*/ 180226 h 4057"/>
              <a:gd name="T20" fmla="*/ 2414588 w 4008"/>
              <a:gd name="T21" fmla="*/ 412058 h 4057"/>
              <a:gd name="T22" fmla="*/ 2634456 w 4008"/>
              <a:gd name="T23" fmla="*/ 400149 h 4057"/>
              <a:gd name="T24" fmla="*/ 2759869 w 4008"/>
              <a:gd name="T25" fmla="*/ 610544 h 4057"/>
              <a:gd name="T26" fmla="*/ 2907506 w 4008"/>
              <a:gd name="T27" fmla="*/ 714551 h 4057"/>
              <a:gd name="T28" fmla="*/ 3000375 w 4008"/>
              <a:gd name="T29" fmla="*/ 963850 h 4057"/>
              <a:gd name="T30" fmla="*/ 3096419 w 4008"/>
              <a:gd name="T31" fmla="*/ 1116288 h 4057"/>
              <a:gd name="T32" fmla="*/ 3110706 w 4008"/>
              <a:gd name="T33" fmla="*/ 1311598 h 4057"/>
              <a:gd name="T34" fmla="*/ 3175000 w 4008"/>
              <a:gd name="T35" fmla="*/ 1483885 h 4057"/>
              <a:gd name="T36" fmla="*/ 3131344 w 4008"/>
              <a:gd name="T37" fmla="*/ 1734772 h 4057"/>
              <a:gd name="T38" fmla="*/ 3151981 w 4008"/>
              <a:gd name="T39" fmla="*/ 1918967 h 4057"/>
              <a:gd name="T40" fmla="*/ 3044031 w 4008"/>
              <a:gd name="T41" fmla="*/ 2143654 h 4057"/>
              <a:gd name="T42" fmla="*/ 3005138 w 4008"/>
              <a:gd name="T43" fmla="*/ 2324673 h 4057"/>
              <a:gd name="T44" fmla="*/ 2866231 w 4008"/>
              <a:gd name="T45" fmla="*/ 2496959 h 4057"/>
              <a:gd name="T46" fmla="*/ 2770188 w 4008"/>
              <a:gd name="T47" fmla="*/ 2657337 h 4057"/>
              <a:gd name="T48" fmla="*/ 2597944 w 4008"/>
              <a:gd name="T49" fmla="*/ 2821683 h 4057"/>
              <a:gd name="T50" fmla="*/ 2463006 w 4008"/>
              <a:gd name="T51" fmla="*/ 2949509 h 4057"/>
              <a:gd name="T52" fmla="*/ 2242344 w 4008"/>
              <a:gd name="T53" fmla="*/ 3024139 h 4057"/>
              <a:gd name="T54" fmla="*/ 2105819 w 4008"/>
              <a:gd name="T55" fmla="*/ 3135292 h 4057"/>
              <a:gd name="T56" fmla="*/ 1847056 w 4008"/>
              <a:gd name="T57" fmla="*/ 3032873 h 4057"/>
              <a:gd name="T58" fmla="*/ 1742281 w 4008"/>
              <a:gd name="T59" fmla="*/ 3218656 h 4057"/>
              <a:gd name="T60" fmla="*/ 1648619 w 4008"/>
              <a:gd name="T61" fmla="*/ 3053515 h 4057"/>
              <a:gd name="T62" fmla="*/ 1415256 w 4008"/>
              <a:gd name="T63" fmla="*/ 3200395 h 4057"/>
              <a:gd name="T64" fmla="*/ 1250950 w 4008"/>
              <a:gd name="T65" fmla="*/ 3125765 h 4057"/>
              <a:gd name="T66" fmla="*/ 1016000 w 4008"/>
              <a:gd name="T67" fmla="*/ 3083685 h 4057"/>
              <a:gd name="T68" fmla="*/ 865981 w 4008"/>
              <a:gd name="T69" fmla="*/ 2979678 h 4057"/>
              <a:gd name="T70" fmla="*/ 644525 w 4008"/>
              <a:gd name="T71" fmla="*/ 2872496 h 4057"/>
              <a:gd name="T72" fmla="*/ 550069 w 4008"/>
              <a:gd name="T73" fmla="*/ 2715295 h 4057"/>
              <a:gd name="T74" fmla="*/ 350838 w 4008"/>
              <a:gd name="T75" fmla="*/ 2582706 h 4057"/>
              <a:gd name="T76" fmla="*/ 359569 w 4008"/>
              <a:gd name="T77" fmla="*/ 2361195 h 4057"/>
              <a:gd name="T78" fmla="*/ 130175 w 4008"/>
              <a:gd name="T79" fmla="*/ 2211933 h 4057"/>
              <a:gd name="T80" fmla="*/ 203994 w 4008"/>
              <a:gd name="T81" fmla="*/ 2005507 h 4057"/>
              <a:gd name="T82" fmla="*/ 22225 w 4008"/>
              <a:gd name="T83" fmla="*/ 1819724 h 4057"/>
              <a:gd name="T84" fmla="*/ 141288 w 4008"/>
              <a:gd name="T85" fmla="*/ 1633940 h 4057"/>
              <a:gd name="T86" fmla="*/ 12700 w 4008"/>
              <a:gd name="T87" fmla="*/ 1415605 h 4057"/>
              <a:gd name="T88" fmla="*/ 82550 w 4008"/>
              <a:gd name="T89" fmla="*/ 1248083 h 4057"/>
              <a:gd name="T90" fmla="*/ 121444 w 4008"/>
              <a:gd name="T91" fmla="*/ 1028954 h 4057"/>
              <a:gd name="T92" fmla="*/ 223838 w 4008"/>
              <a:gd name="T93" fmla="*/ 873340 h 4057"/>
              <a:gd name="T94" fmla="*/ 307181 w 4008"/>
              <a:gd name="T95" fmla="*/ 674854 h 4057"/>
              <a:gd name="T96" fmla="*/ 430213 w 4008"/>
              <a:gd name="T97" fmla="*/ 535119 h 4057"/>
              <a:gd name="T98" fmla="*/ 1311275 w 4008"/>
              <a:gd name="T99" fmla="*/ 1560103 h 4057"/>
              <a:gd name="T100" fmla="*/ 1430338 w 4008"/>
              <a:gd name="T101" fmla="*/ 1826869 h 4057"/>
              <a:gd name="T102" fmla="*/ 1727994 w 4008"/>
              <a:gd name="T103" fmla="*/ 1855451 h 4057"/>
              <a:gd name="T104" fmla="*/ 1897063 w 4008"/>
              <a:gd name="T105" fmla="*/ 1618061 h 4057"/>
              <a:gd name="T106" fmla="*/ 1778000 w 4008"/>
              <a:gd name="T107" fmla="*/ 1350502 h 4057"/>
              <a:gd name="T108" fmla="*/ 1480344 w 4008"/>
              <a:gd name="T109" fmla="*/ 1321920 h 4057"/>
              <a:gd name="T110" fmla="*/ 1847850 w 4008"/>
              <a:gd name="T111" fmla="*/ 1978513 h 4057"/>
              <a:gd name="T112" fmla="*/ 2281238 w 4008"/>
              <a:gd name="T113" fmla="*/ 2134126 h 4057"/>
              <a:gd name="T114" fmla="*/ 2025650 w 4008"/>
              <a:gd name="T115" fmla="*/ 1392581 h 4057"/>
              <a:gd name="T116" fmla="*/ 2131219 w 4008"/>
              <a:gd name="T117" fmla="*/ 905892 h 4057"/>
              <a:gd name="T118" fmla="*/ 1184275 w 4008"/>
              <a:gd name="T119" fmla="*/ 1772881 h 4057"/>
              <a:gd name="T120" fmla="*/ 1093788 w 4008"/>
              <a:gd name="T121" fmla="*/ 2288152 h 4057"/>
              <a:gd name="T122" fmla="*/ 1257300 w 4008"/>
              <a:gd name="T123" fmla="*/ 792358 h 405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008"/>
              <a:gd name="T187" fmla="*/ 0 h 4057"/>
              <a:gd name="T188" fmla="*/ 4008 w 4008"/>
              <a:gd name="T189" fmla="*/ 4057 h 405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008" h="4057">
                <a:moveTo>
                  <a:pt x="562" y="683"/>
                </a:moveTo>
                <a:lnTo>
                  <a:pt x="659" y="746"/>
                </a:lnTo>
                <a:lnTo>
                  <a:pt x="667" y="752"/>
                </a:lnTo>
                <a:lnTo>
                  <a:pt x="673" y="759"/>
                </a:lnTo>
                <a:lnTo>
                  <a:pt x="678" y="765"/>
                </a:lnTo>
                <a:lnTo>
                  <a:pt x="683" y="773"/>
                </a:lnTo>
                <a:lnTo>
                  <a:pt x="721" y="733"/>
                </a:lnTo>
                <a:lnTo>
                  <a:pt x="761" y="696"/>
                </a:lnTo>
                <a:lnTo>
                  <a:pt x="801" y="659"/>
                </a:lnTo>
                <a:lnTo>
                  <a:pt x="843" y="622"/>
                </a:lnTo>
                <a:lnTo>
                  <a:pt x="778" y="532"/>
                </a:lnTo>
                <a:lnTo>
                  <a:pt x="774" y="526"/>
                </a:lnTo>
                <a:lnTo>
                  <a:pt x="771" y="520"/>
                </a:lnTo>
                <a:lnTo>
                  <a:pt x="769" y="513"/>
                </a:lnTo>
                <a:lnTo>
                  <a:pt x="767" y="506"/>
                </a:lnTo>
                <a:lnTo>
                  <a:pt x="766" y="498"/>
                </a:lnTo>
                <a:lnTo>
                  <a:pt x="765" y="491"/>
                </a:lnTo>
                <a:lnTo>
                  <a:pt x="765" y="485"/>
                </a:lnTo>
                <a:lnTo>
                  <a:pt x="766" y="478"/>
                </a:lnTo>
                <a:lnTo>
                  <a:pt x="767" y="471"/>
                </a:lnTo>
                <a:lnTo>
                  <a:pt x="769" y="464"/>
                </a:lnTo>
                <a:lnTo>
                  <a:pt x="772" y="458"/>
                </a:lnTo>
                <a:lnTo>
                  <a:pt x="775" y="452"/>
                </a:lnTo>
                <a:lnTo>
                  <a:pt x="779" y="446"/>
                </a:lnTo>
                <a:lnTo>
                  <a:pt x="784" y="441"/>
                </a:lnTo>
                <a:lnTo>
                  <a:pt x="789" y="435"/>
                </a:lnTo>
                <a:lnTo>
                  <a:pt x="795" y="430"/>
                </a:lnTo>
                <a:lnTo>
                  <a:pt x="890" y="362"/>
                </a:lnTo>
                <a:lnTo>
                  <a:pt x="896" y="358"/>
                </a:lnTo>
                <a:lnTo>
                  <a:pt x="902" y="355"/>
                </a:lnTo>
                <a:lnTo>
                  <a:pt x="909" y="352"/>
                </a:lnTo>
                <a:lnTo>
                  <a:pt x="916" y="351"/>
                </a:lnTo>
                <a:lnTo>
                  <a:pt x="922" y="349"/>
                </a:lnTo>
                <a:lnTo>
                  <a:pt x="929" y="349"/>
                </a:lnTo>
                <a:lnTo>
                  <a:pt x="936" y="349"/>
                </a:lnTo>
                <a:lnTo>
                  <a:pt x="943" y="350"/>
                </a:lnTo>
                <a:lnTo>
                  <a:pt x="951" y="351"/>
                </a:lnTo>
                <a:lnTo>
                  <a:pt x="957" y="353"/>
                </a:lnTo>
                <a:lnTo>
                  <a:pt x="964" y="356"/>
                </a:lnTo>
                <a:lnTo>
                  <a:pt x="970" y="359"/>
                </a:lnTo>
                <a:lnTo>
                  <a:pt x="976" y="363"/>
                </a:lnTo>
                <a:lnTo>
                  <a:pt x="981" y="368"/>
                </a:lnTo>
                <a:lnTo>
                  <a:pt x="986" y="374"/>
                </a:lnTo>
                <a:lnTo>
                  <a:pt x="991" y="380"/>
                </a:lnTo>
                <a:lnTo>
                  <a:pt x="1056" y="470"/>
                </a:lnTo>
                <a:lnTo>
                  <a:pt x="1103" y="442"/>
                </a:lnTo>
                <a:lnTo>
                  <a:pt x="1150" y="416"/>
                </a:lnTo>
                <a:lnTo>
                  <a:pt x="1197" y="391"/>
                </a:lnTo>
                <a:lnTo>
                  <a:pt x="1246" y="367"/>
                </a:lnTo>
                <a:lnTo>
                  <a:pt x="1198" y="270"/>
                </a:lnTo>
                <a:lnTo>
                  <a:pt x="1196" y="263"/>
                </a:lnTo>
                <a:lnTo>
                  <a:pt x="1194" y="256"/>
                </a:lnTo>
                <a:lnTo>
                  <a:pt x="1192" y="249"/>
                </a:lnTo>
                <a:lnTo>
                  <a:pt x="1192" y="241"/>
                </a:lnTo>
                <a:lnTo>
                  <a:pt x="1192" y="234"/>
                </a:lnTo>
                <a:lnTo>
                  <a:pt x="1192" y="227"/>
                </a:lnTo>
                <a:lnTo>
                  <a:pt x="1194" y="220"/>
                </a:lnTo>
                <a:lnTo>
                  <a:pt x="1196" y="214"/>
                </a:lnTo>
                <a:lnTo>
                  <a:pt x="1198" y="207"/>
                </a:lnTo>
                <a:lnTo>
                  <a:pt x="1202" y="201"/>
                </a:lnTo>
                <a:lnTo>
                  <a:pt x="1206" y="195"/>
                </a:lnTo>
                <a:lnTo>
                  <a:pt x="1211" y="190"/>
                </a:lnTo>
                <a:lnTo>
                  <a:pt x="1215" y="185"/>
                </a:lnTo>
                <a:lnTo>
                  <a:pt x="1221" y="179"/>
                </a:lnTo>
                <a:lnTo>
                  <a:pt x="1227" y="175"/>
                </a:lnTo>
                <a:lnTo>
                  <a:pt x="1233" y="172"/>
                </a:lnTo>
                <a:lnTo>
                  <a:pt x="1338" y="123"/>
                </a:lnTo>
                <a:lnTo>
                  <a:pt x="1345" y="120"/>
                </a:lnTo>
                <a:lnTo>
                  <a:pt x="1352" y="117"/>
                </a:lnTo>
                <a:lnTo>
                  <a:pt x="1359" y="115"/>
                </a:lnTo>
                <a:lnTo>
                  <a:pt x="1366" y="115"/>
                </a:lnTo>
                <a:lnTo>
                  <a:pt x="1373" y="115"/>
                </a:lnTo>
                <a:lnTo>
                  <a:pt x="1380" y="115"/>
                </a:lnTo>
                <a:lnTo>
                  <a:pt x="1387" y="117"/>
                </a:lnTo>
                <a:lnTo>
                  <a:pt x="1394" y="120"/>
                </a:lnTo>
                <a:lnTo>
                  <a:pt x="1401" y="122"/>
                </a:lnTo>
                <a:lnTo>
                  <a:pt x="1407" y="126"/>
                </a:lnTo>
                <a:lnTo>
                  <a:pt x="1412" y="129"/>
                </a:lnTo>
                <a:lnTo>
                  <a:pt x="1418" y="134"/>
                </a:lnTo>
                <a:lnTo>
                  <a:pt x="1423" y="139"/>
                </a:lnTo>
                <a:lnTo>
                  <a:pt x="1427" y="144"/>
                </a:lnTo>
                <a:lnTo>
                  <a:pt x="1432" y="150"/>
                </a:lnTo>
                <a:lnTo>
                  <a:pt x="1435" y="156"/>
                </a:lnTo>
                <a:lnTo>
                  <a:pt x="1485" y="262"/>
                </a:lnTo>
                <a:lnTo>
                  <a:pt x="1488" y="269"/>
                </a:lnTo>
                <a:lnTo>
                  <a:pt x="1490" y="276"/>
                </a:lnTo>
                <a:lnTo>
                  <a:pt x="1542" y="262"/>
                </a:lnTo>
                <a:lnTo>
                  <a:pt x="1594" y="249"/>
                </a:lnTo>
                <a:lnTo>
                  <a:pt x="1645" y="237"/>
                </a:lnTo>
                <a:lnTo>
                  <a:pt x="1697" y="227"/>
                </a:lnTo>
                <a:lnTo>
                  <a:pt x="1670" y="118"/>
                </a:lnTo>
                <a:lnTo>
                  <a:pt x="1668" y="111"/>
                </a:lnTo>
                <a:lnTo>
                  <a:pt x="1668" y="104"/>
                </a:lnTo>
                <a:lnTo>
                  <a:pt x="1668" y="97"/>
                </a:lnTo>
                <a:lnTo>
                  <a:pt x="1668" y="90"/>
                </a:lnTo>
                <a:lnTo>
                  <a:pt x="1670" y="83"/>
                </a:lnTo>
                <a:lnTo>
                  <a:pt x="1672" y="76"/>
                </a:lnTo>
                <a:lnTo>
                  <a:pt x="1674" y="70"/>
                </a:lnTo>
                <a:lnTo>
                  <a:pt x="1678" y="64"/>
                </a:lnTo>
                <a:lnTo>
                  <a:pt x="1681" y="58"/>
                </a:lnTo>
                <a:lnTo>
                  <a:pt x="1686" y="52"/>
                </a:lnTo>
                <a:lnTo>
                  <a:pt x="1691" y="47"/>
                </a:lnTo>
                <a:lnTo>
                  <a:pt x="1696" y="42"/>
                </a:lnTo>
                <a:lnTo>
                  <a:pt x="1702" y="38"/>
                </a:lnTo>
                <a:lnTo>
                  <a:pt x="1708" y="35"/>
                </a:lnTo>
                <a:lnTo>
                  <a:pt x="1716" y="32"/>
                </a:lnTo>
                <a:lnTo>
                  <a:pt x="1723" y="30"/>
                </a:lnTo>
                <a:lnTo>
                  <a:pt x="1834" y="2"/>
                </a:lnTo>
                <a:lnTo>
                  <a:pt x="1843" y="0"/>
                </a:lnTo>
                <a:lnTo>
                  <a:pt x="1850" y="0"/>
                </a:lnTo>
                <a:lnTo>
                  <a:pt x="1857" y="0"/>
                </a:lnTo>
                <a:lnTo>
                  <a:pt x="1864" y="0"/>
                </a:lnTo>
                <a:lnTo>
                  <a:pt x="1871" y="2"/>
                </a:lnTo>
                <a:lnTo>
                  <a:pt x="1877" y="4"/>
                </a:lnTo>
                <a:lnTo>
                  <a:pt x="1884" y="6"/>
                </a:lnTo>
                <a:lnTo>
                  <a:pt x="1890" y="10"/>
                </a:lnTo>
                <a:lnTo>
                  <a:pt x="1895" y="14"/>
                </a:lnTo>
                <a:lnTo>
                  <a:pt x="1901" y="18"/>
                </a:lnTo>
                <a:lnTo>
                  <a:pt x="1907" y="23"/>
                </a:lnTo>
                <a:lnTo>
                  <a:pt x="1911" y="28"/>
                </a:lnTo>
                <a:lnTo>
                  <a:pt x="1915" y="34"/>
                </a:lnTo>
                <a:lnTo>
                  <a:pt x="1919" y="40"/>
                </a:lnTo>
                <a:lnTo>
                  <a:pt x="1921" y="47"/>
                </a:lnTo>
                <a:lnTo>
                  <a:pt x="1924" y="54"/>
                </a:lnTo>
                <a:lnTo>
                  <a:pt x="1952" y="166"/>
                </a:lnTo>
                <a:lnTo>
                  <a:pt x="1953" y="175"/>
                </a:lnTo>
                <a:lnTo>
                  <a:pt x="1954" y="185"/>
                </a:lnTo>
                <a:lnTo>
                  <a:pt x="1954" y="193"/>
                </a:lnTo>
                <a:lnTo>
                  <a:pt x="1952" y="202"/>
                </a:lnTo>
                <a:lnTo>
                  <a:pt x="2003" y="201"/>
                </a:lnTo>
                <a:lnTo>
                  <a:pt x="2054" y="201"/>
                </a:lnTo>
                <a:lnTo>
                  <a:pt x="2105" y="203"/>
                </a:lnTo>
                <a:lnTo>
                  <a:pt x="2155" y="207"/>
                </a:lnTo>
                <a:lnTo>
                  <a:pt x="2155" y="198"/>
                </a:lnTo>
                <a:lnTo>
                  <a:pt x="2157" y="189"/>
                </a:lnTo>
                <a:lnTo>
                  <a:pt x="2174" y="74"/>
                </a:lnTo>
                <a:lnTo>
                  <a:pt x="2175" y="67"/>
                </a:lnTo>
                <a:lnTo>
                  <a:pt x="2177" y="60"/>
                </a:lnTo>
                <a:lnTo>
                  <a:pt x="2180" y="53"/>
                </a:lnTo>
                <a:lnTo>
                  <a:pt x="2183" y="47"/>
                </a:lnTo>
                <a:lnTo>
                  <a:pt x="2187" y="41"/>
                </a:lnTo>
                <a:lnTo>
                  <a:pt x="2192" y="36"/>
                </a:lnTo>
                <a:lnTo>
                  <a:pt x="2197" y="31"/>
                </a:lnTo>
                <a:lnTo>
                  <a:pt x="2202" y="26"/>
                </a:lnTo>
                <a:lnTo>
                  <a:pt x="2208" y="23"/>
                </a:lnTo>
                <a:lnTo>
                  <a:pt x="2214" y="19"/>
                </a:lnTo>
                <a:lnTo>
                  <a:pt x="2221" y="17"/>
                </a:lnTo>
                <a:lnTo>
                  <a:pt x="2228" y="15"/>
                </a:lnTo>
                <a:lnTo>
                  <a:pt x="2235" y="13"/>
                </a:lnTo>
                <a:lnTo>
                  <a:pt x="2242" y="12"/>
                </a:lnTo>
                <a:lnTo>
                  <a:pt x="2249" y="12"/>
                </a:lnTo>
                <a:lnTo>
                  <a:pt x="2256" y="13"/>
                </a:lnTo>
                <a:lnTo>
                  <a:pt x="2371" y="30"/>
                </a:lnTo>
                <a:lnTo>
                  <a:pt x="2378" y="32"/>
                </a:lnTo>
                <a:lnTo>
                  <a:pt x="2385" y="34"/>
                </a:lnTo>
                <a:lnTo>
                  <a:pt x="2392" y="36"/>
                </a:lnTo>
                <a:lnTo>
                  <a:pt x="2398" y="40"/>
                </a:lnTo>
                <a:lnTo>
                  <a:pt x="2404" y="44"/>
                </a:lnTo>
                <a:lnTo>
                  <a:pt x="2409" y="48"/>
                </a:lnTo>
                <a:lnTo>
                  <a:pt x="2415" y="53"/>
                </a:lnTo>
                <a:lnTo>
                  <a:pt x="2419" y="59"/>
                </a:lnTo>
                <a:lnTo>
                  <a:pt x="2423" y="65"/>
                </a:lnTo>
                <a:lnTo>
                  <a:pt x="2426" y="71"/>
                </a:lnTo>
                <a:lnTo>
                  <a:pt x="2429" y="78"/>
                </a:lnTo>
                <a:lnTo>
                  <a:pt x="2431" y="84"/>
                </a:lnTo>
                <a:lnTo>
                  <a:pt x="2433" y="91"/>
                </a:lnTo>
                <a:lnTo>
                  <a:pt x="2433" y="98"/>
                </a:lnTo>
                <a:lnTo>
                  <a:pt x="2433" y="105"/>
                </a:lnTo>
                <a:lnTo>
                  <a:pt x="2433" y="113"/>
                </a:lnTo>
                <a:lnTo>
                  <a:pt x="2416" y="228"/>
                </a:lnTo>
                <a:lnTo>
                  <a:pt x="2414" y="236"/>
                </a:lnTo>
                <a:lnTo>
                  <a:pt x="2410" y="245"/>
                </a:lnTo>
                <a:lnTo>
                  <a:pt x="2464" y="258"/>
                </a:lnTo>
                <a:lnTo>
                  <a:pt x="2518" y="273"/>
                </a:lnTo>
                <a:lnTo>
                  <a:pt x="2571" y="289"/>
                </a:lnTo>
                <a:lnTo>
                  <a:pt x="2624" y="306"/>
                </a:lnTo>
                <a:lnTo>
                  <a:pt x="2626" y="301"/>
                </a:lnTo>
                <a:lnTo>
                  <a:pt x="2675" y="197"/>
                </a:lnTo>
                <a:lnTo>
                  <a:pt x="2678" y="190"/>
                </a:lnTo>
                <a:lnTo>
                  <a:pt x="2682" y="184"/>
                </a:lnTo>
                <a:lnTo>
                  <a:pt x="2687" y="178"/>
                </a:lnTo>
                <a:lnTo>
                  <a:pt x="2692" y="173"/>
                </a:lnTo>
                <a:lnTo>
                  <a:pt x="2697" y="168"/>
                </a:lnTo>
                <a:lnTo>
                  <a:pt x="2703" y="165"/>
                </a:lnTo>
                <a:lnTo>
                  <a:pt x="2709" y="161"/>
                </a:lnTo>
                <a:lnTo>
                  <a:pt x="2715" y="159"/>
                </a:lnTo>
                <a:lnTo>
                  <a:pt x="2722" y="157"/>
                </a:lnTo>
                <a:lnTo>
                  <a:pt x="2730" y="155"/>
                </a:lnTo>
                <a:lnTo>
                  <a:pt x="2736" y="154"/>
                </a:lnTo>
                <a:lnTo>
                  <a:pt x="2743" y="154"/>
                </a:lnTo>
                <a:lnTo>
                  <a:pt x="2750" y="155"/>
                </a:lnTo>
                <a:lnTo>
                  <a:pt x="2757" y="156"/>
                </a:lnTo>
                <a:lnTo>
                  <a:pt x="2764" y="158"/>
                </a:lnTo>
                <a:lnTo>
                  <a:pt x="2771" y="161"/>
                </a:lnTo>
                <a:lnTo>
                  <a:pt x="2877" y="210"/>
                </a:lnTo>
                <a:lnTo>
                  <a:pt x="2883" y="213"/>
                </a:lnTo>
                <a:lnTo>
                  <a:pt x="2889" y="217"/>
                </a:lnTo>
                <a:lnTo>
                  <a:pt x="2895" y="222"/>
                </a:lnTo>
                <a:lnTo>
                  <a:pt x="2900" y="227"/>
                </a:lnTo>
                <a:lnTo>
                  <a:pt x="2904" y="232"/>
                </a:lnTo>
                <a:lnTo>
                  <a:pt x="2908" y="238"/>
                </a:lnTo>
                <a:lnTo>
                  <a:pt x="2911" y="244"/>
                </a:lnTo>
                <a:lnTo>
                  <a:pt x="2914" y="251"/>
                </a:lnTo>
                <a:lnTo>
                  <a:pt x="2916" y="258"/>
                </a:lnTo>
                <a:lnTo>
                  <a:pt x="2917" y="265"/>
                </a:lnTo>
                <a:lnTo>
                  <a:pt x="2918" y="272"/>
                </a:lnTo>
                <a:lnTo>
                  <a:pt x="2918" y="278"/>
                </a:lnTo>
                <a:lnTo>
                  <a:pt x="2918" y="285"/>
                </a:lnTo>
                <a:lnTo>
                  <a:pt x="2916" y="292"/>
                </a:lnTo>
                <a:lnTo>
                  <a:pt x="2914" y="299"/>
                </a:lnTo>
                <a:lnTo>
                  <a:pt x="2912" y="306"/>
                </a:lnTo>
                <a:lnTo>
                  <a:pt x="2863" y="412"/>
                </a:lnTo>
                <a:lnTo>
                  <a:pt x="2908" y="438"/>
                </a:lnTo>
                <a:lnTo>
                  <a:pt x="2954" y="464"/>
                </a:lnTo>
                <a:lnTo>
                  <a:pt x="2998" y="491"/>
                </a:lnTo>
                <a:lnTo>
                  <a:pt x="3041" y="520"/>
                </a:lnTo>
                <a:lnTo>
                  <a:pt x="3042" y="519"/>
                </a:lnTo>
                <a:lnTo>
                  <a:pt x="3116" y="429"/>
                </a:lnTo>
                <a:lnTo>
                  <a:pt x="3121" y="424"/>
                </a:lnTo>
                <a:lnTo>
                  <a:pt x="3127" y="419"/>
                </a:lnTo>
                <a:lnTo>
                  <a:pt x="3132" y="415"/>
                </a:lnTo>
                <a:lnTo>
                  <a:pt x="3138" y="411"/>
                </a:lnTo>
                <a:lnTo>
                  <a:pt x="3145" y="408"/>
                </a:lnTo>
                <a:lnTo>
                  <a:pt x="3151" y="406"/>
                </a:lnTo>
                <a:lnTo>
                  <a:pt x="3158" y="404"/>
                </a:lnTo>
                <a:lnTo>
                  <a:pt x="3165" y="403"/>
                </a:lnTo>
                <a:lnTo>
                  <a:pt x="3172" y="403"/>
                </a:lnTo>
                <a:lnTo>
                  <a:pt x="3179" y="403"/>
                </a:lnTo>
                <a:lnTo>
                  <a:pt x="3186" y="404"/>
                </a:lnTo>
                <a:lnTo>
                  <a:pt x="3193" y="406"/>
                </a:lnTo>
                <a:lnTo>
                  <a:pt x="3200" y="408"/>
                </a:lnTo>
                <a:lnTo>
                  <a:pt x="3206" y="411"/>
                </a:lnTo>
                <a:lnTo>
                  <a:pt x="3212" y="415"/>
                </a:lnTo>
                <a:lnTo>
                  <a:pt x="3218" y="419"/>
                </a:lnTo>
                <a:lnTo>
                  <a:pt x="3309" y="492"/>
                </a:lnTo>
                <a:lnTo>
                  <a:pt x="3314" y="497"/>
                </a:lnTo>
                <a:lnTo>
                  <a:pt x="3319" y="504"/>
                </a:lnTo>
                <a:lnTo>
                  <a:pt x="3323" y="509"/>
                </a:lnTo>
                <a:lnTo>
                  <a:pt x="3327" y="515"/>
                </a:lnTo>
                <a:lnTo>
                  <a:pt x="3330" y="522"/>
                </a:lnTo>
                <a:lnTo>
                  <a:pt x="3332" y="528"/>
                </a:lnTo>
                <a:lnTo>
                  <a:pt x="3334" y="535"/>
                </a:lnTo>
                <a:lnTo>
                  <a:pt x="3335" y="542"/>
                </a:lnTo>
                <a:lnTo>
                  <a:pt x="3335" y="549"/>
                </a:lnTo>
                <a:lnTo>
                  <a:pt x="3335" y="556"/>
                </a:lnTo>
                <a:lnTo>
                  <a:pt x="3334" y="562"/>
                </a:lnTo>
                <a:lnTo>
                  <a:pt x="3332" y="570"/>
                </a:lnTo>
                <a:lnTo>
                  <a:pt x="3330" y="577"/>
                </a:lnTo>
                <a:lnTo>
                  <a:pt x="3327" y="583"/>
                </a:lnTo>
                <a:lnTo>
                  <a:pt x="3323" y="589"/>
                </a:lnTo>
                <a:lnTo>
                  <a:pt x="3319" y="595"/>
                </a:lnTo>
                <a:lnTo>
                  <a:pt x="3246" y="683"/>
                </a:lnTo>
                <a:lnTo>
                  <a:pt x="3284" y="720"/>
                </a:lnTo>
                <a:lnTo>
                  <a:pt x="3321" y="757"/>
                </a:lnTo>
                <a:lnTo>
                  <a:pt x="3356" y="795"/>
                </a:lnTo>
                <a:lnTo>
                  <a:pt x="3392" y="835"/>
                </a:lnTo>
                <a:lnTo>
                  <a:pt x="3477" y="769"/>
                </a:lnTo>
                <a:lnTo>
                  <a:pt x="3484" y="765"/>
                </a:lnTo>
                <a:lnTo>
                  <a:pt x="3490" y="761"/>
                </a:lnTo>
                <a:lnTo>
                  <a:pt x="3497" y="759"/>
                </a:lnTo>
                <a:lnTo>
                  <a:pt x="3504" y="756"/>
                </a:lnTo>
                <a:lnTo>
                  <a:pt x="3511" y="755"/>
                </a:lnTo>
                <a:lnTo>
                  <a:pt x="3518" y="753"/>
                </a:lnTo>
                <a:lnTo>
                  <a:pt x="3525" y="753"/>
                </a:lnTo>
                <a:lnTo>
                  <a:pt x="3531" y="755"/>
                </a:lnTo>
                <a:lnTo>
                  <a:pt x="3538" y="756"/>
                </a:lnTo>
                <a:lnTo>
                  <a:pt x="3545" y="758"/>
                </a:lnTo>
                <a:lnTo>
                  <a:pt x="3551" y="760"/>
                </a:lnTo>
                <a:lnTo>
                  <a:pt x="3559" y="763"/>
                </a:lnTo>
                <a:lnTo>
                  <a:pt x="3564" y="767"/>
                </a:lnTo>
                <a:lnTo>
                  <a:pt x="3570" y="772"/>
                </a:lnTo>
                <a:lnTo>
                  <a:pt x="3575" y="777"/>
                </a:lnTo>
                <a:lnTo>
                  <a:pt x="3580" y="782"/>
                </a:lnTo>
                <a:lnTo>
                  <a:pt x="3651" y="874"/>
                </a:lnTo>
                <a:lnTo>
                  <a:pt x="3655" y="880"/>
                </a:lnTo>
                <a:lnTo>
                  <a:pt x="3658" y="887"/>
                </a:lnTo>
                <a:lnTo>
                  <a:pt x="3661" y="894"/>
                </a:lnTo>
                <a:lnTo>
                  <a:pt x="3663" y="900"/>
                </a:lnTo>
                <a:lnTo>
                  <a:pt x="3665" y="907"/>
                </a:lnTo>
                <a:lnTo>
                  <a:pt x="3665" y="914"/>
                </a:lnTo>
                <a:lnTo>
                  <a:pt x="3666" y="921"/>
                </a:lnTo>
                <a:lnTo>
                  <a:pt x="3665" y="928"/>
                </a:lnTo>
                <a:lnTo>
                  <a:pt x="3664" y="934"/>
                </a:lnTo>
                <a:lnTo>
                  <a:pt x="3662" y="941"/>
                </a:lnTo>
                <a:lnTo>
                  <a:pt x="3659" y="949"/>
                </a:lnTo>
                <a:lnTo>
                  <a:pt x="3656" y="955"/>
                </a:lnTo>
                <a:lnTo>
                  <a:pt x="3653" y="961"/>
                </a:lnTo>
                <a:lnTo>
                  <a:pt x="3648" y="966"/>
                </a:lnTo>
                <a:lnTo>
                  <a:pt x="3643" y="971"/>
                </a:lnTo>
                <a:lnTo>
                  <a:pt x="3638" y="976"/>
                </a:lnTo>
                <a:lnTo>
                  <a:pt x="3548" y="1045"/>
                </a:lnTo>
                <a:lnTo>
                  <a:pt x="3579" y="1095"/>
                </a:lnTo>
                <a:lnTo>
                  <a:pt x="3607" y="1145"/>
                </a:lnTo>
                <a:lnTo>
                  <a:pt x="3635" y="1195"/>
                </a:lnTo>
                <a:lnTo>
                  <a:pt x="3659" y="1247"/>
                </a:lnTo>
                <a:lnTo>
                  <a:pt x="3668" y="1244"/>
                </a:lnTo>
                <a:lnTo>
                  <a:pt x="3780" y="1214"/>
                </a:lnTo>
                <a:lnTo>
                  <a:pt x="3787" y="1213"/>
                </a:lnTo>
                <a:lnTo>
                  <a:pt x="3794" y="1212"/>
                </a:lnTo>
                <a:lnTo>
                  <a:pt x="3801" y="1212"/>
                </a:lnTo>
                <a:lnTo>
                  <a:pt x="3808" y="1212"/>
                </a:lnTo>
                <a:lnTo>
                  <a:pt x="3816" y="1214"/>
                </a:lnTo>
                <a:lnTo>
                  <a:pt x="3823" y="1215"/>
                </a:lnTo>
                <a:lnTo>
                  <a:pt x="3829" y="1218"/>
                </a:lnTo>
                <a:lnTo>
                  <a:pt x="3835" y="1221"/>
                </a:lnTo>
                <a:lnTo>
                  <a:pt x="3841" y="1225"/>
                </a:lnTo>
                <a:lnTo>
                  <a:pt x="3847" y="1229"/>
                </a:lnTo>
                <a:lnTo>
                  <a:pt x="3852" y="1234"/>
                </a:lnTo>
                <a:lnTo>
                  <a:pt x="3856" y="1239"/>
                </a:lnTo>
                <a:lnTo>
                  <a:pt x="3860" y="1245"/>
                </a:lnTo>
                <a:lnTo>
                  <a:pt x="3864" y="1251"/>
                </a:lnTo>
                <a:lnTo>
                  <a:pt x="3867" y="1258"/>
                </a:lnTo>
                <a:lnTo>
                  <a:pt x="3869" y="1266"/>
                </a:lnTo>
                <a:lnTo>
                  <a:pt x="3900" y="1377"/>
                </a:lnTo>
                <a:lnTo>
                  <a:pt x="3901" y="1384"/>
                </a:lnTo>
                <a:lnTo>
                  <a:pt x="3902" y="1392"/>
                </a:lnTo>
                <a:lnTo>
                  <a:pt x="3902" y="1399"/>
                </a:lnTo>
                <a:lnTo>
                  <a:pt x="3901" y="1406"/>
                </a:lnTo>
                <a:lnTo>
                  <a:pt x="3900" y="1413"/>
                </a:lnTo>
                <a:lnTo>
                  <a:pt x="3898" y="1420"/>
                </a:lnTo>
                <a:lnTo>
                  <a:pt x="3896" y="1426"/>
                </a:lnTo>
                <a:lnTo>
                  <a:pt x="3892" y="1432"/>
                </a:lnTo>
                <a:lnTo>
                  <a:pt x="3889" y="1438"/>
                </a:lnTo>
                <a:lnTo>
                  <a:pt x="3884" y="1444"/>
                </a:lnTo>
                <a:lnTo>
                  <a:pt x="3880" y="1449"/>
                </a:lnTo>
                <a:lnTo>
                  <a:pt x="3873" y="1453"/>
                </a:lnTo>
                <a:lnTo>
                  <a:pt x="3868" y="1458"/>
                </a:lnTo>
                <a:lnTo>
                  <a:pt x="3862" y="1462"/>
                </a:lnTo>
                <a:lnTo>
                  <a:pt x="3855" y="1465"/>
                </a:lnTo>
                <a:lnTo>
                  <a:pt x="3848" y="1467"/>
                </a:lnTo>
                <a:lnTo>
                  <a:pt x="3754" y="1492"/>
                </a:lnTo>
                <a:lnTo>
                  <a:pt x="3767" y="1536"/>
                </a:lnTo>
                <a:lnTo>
                  <a:pt x="3779" y="1580"/>
                </a:lnTo>
                <a:lnTo>
                  <a:pt x="3789" y="1624"/>
                </a:lnTo>
                <a:lnTo>
                  <a:pt x="3798" y="1669"/>
                </a:lnTo>
                <a:lnTo>
                  <a:pt x="3905" y="1653"/>
                </a:lnTo>
                <a:lnTo>
                  <a:pt x="3912" y="1652"/>
                </a:lnTo>
                <a:lnTo>
                  <a:pt x="3919" y="1652"/>
                </a:lnTo>
                <a:lnTo>
                  <a:pt x="3926" y="1652"/>
                </a:lnTo>
                <a:lnTo>
                  <a:pt x="3933" y="1654"/>
                </a:lnTo>
                <a:lnTo>
                  <a:pt x="3941" y="1656"/>
                </a:lnTo>
                <a:lnTo>
                  <a:pt x="3947" y="1658"/>
                </a:lnTo>
                <a:lnTo>
                  <a:pt x="3953" y="1662"/>
                </a:lnTo>
                <a:lnTo>
                  <a:pt x="3959" y="1665"/>
                </a:lnTo>
                <a:lnTo>
                  <a:pt x="3965" y="1670"/>
                </a:lnTo>
                <a:lnTo>
                  <a:pt x="3969" y="1674"/>
                </a:lnTo>
                <a:lnTo>
                  <a:pt x="3974" y="1680"/>
                </a:lnTo>
                <a:lnTo>
                  <a:pt x="3978" y="1685"/>
                </a:lnTo>
                <a:lnTo>
                  <a:pt x="3981" y="1692"/>
                </a:lnTo>
                <a:lnTo>
                  <a:pt x="3984" y="1698"/>
                </a:lnTo>
                <a:lnTo>
                  <a:pt x="3986" y="1705"/>
                </a:lnTo>
                <a:lnTo>
                  <a:pt x="3988" y="1713"/>
                </a:lnTo>
                <a:lnTo>
                  <a:pt x="4007" y="1827"/>
                </a:lnTo>
                <a:lnTo>
                  <a:pt x="4008" y="1834"/>
                </a:lnTo>
                <a:lnTo>
                  <a:pt x="4008" y="1842"/>
                </a:lnTo>
                <a:lnTo>
                  <a:pt x="4007" y="1850"/>
                </a:lnTo>
                <a:lnTo>
                  <a:pt x="4006" y="1856"/>
                </a:lnTo>
                <a:lnTo>
                  <a:pt x="4004" y="1863"/>
                </a:lnTo>
                <a:lnTo>
                  <a:pt x="4000" y="1869"/>
                </a:lnTo>
                <a:lnTo>
                  <a:pt x="3997" y="1876"/>
                </a:lnTo>
                <a:lnTo>
                  <a:pt x="3993" y="1881"/>
                </a:lnTo>
                <a:lnTo>
                  <a:pt x="3989" y="1887"/>
                </a:lnTo>
                <a:lnTo>
                  <a:pt x="3984" y="1892"/>
                </a:lnTo>
                <a:lnTo>
                  <a:pt x="3979" y="1896"/>
                </a:lnTo>
                <a:lnTo>
                  <a:pt x="3973" y="1901"/>
                </a:lnTo>
                <a:lnTo>
                  <a:pt x="3967" y="1905"/>
                </a:lnTo>
                <a:lnTo>
                  <a:pt x="3961" y="1907"/>
                </a:lnTo>
                <a:lnTo>
                  <a:pt x="3954" y="1910"/>
                </a:lnTo>
                <a:lnTo>
                  <a:pt x="3946" y="1911"/>
                </a:lnTo>
                <a:lnTo>
                  <a:pt x="3832" y="1929"/>
                </a:lnTo>
                <a:lnTo>
                  <a:pt x="3831" y="1929"/>
                </a:lnTo>
                <a:lnTo>
                  <a:pt x="3833" y="1990"/>
                </a:lnTo>
                <a:lnTo>
                  <a:pt x="3833" y="2052"/>
                </a:lnTo>
                <a:lnTo>
                  <a:pt x="3831" y="2113"/>
                </a:lnTo>
                <a:lnTo>
                  <a:pt x="3827" y="2174"/>
                </a:lnTo>
                <a:lnTo>
                  <a:pt x="3930" y="2182"/>
                </a:lnTo>
                <a:lnTo>
                  <a:pt x="3937" y="2183"/>
                </a:lnTo>
                <a:lnTo>
                  <a:pt x="3945" y="2185"/>
                </a:lnTo>
                <a:lnTo>
                  <a:pt x="3952" y="2187"/>
                </a:lnTo>
                <a:lnTo>
                  <a:pt x="3958" y="2190"/>
                </a:lnTo>
                <a:lnTo>
                  <a:pt x="3964" y="2194"/>
                </a:lnTo>
                <a:lnTo>
                  <a:pt x="3970" y="2198"/>
                </a:lnTo>
                <a:lnTo>
                  <a:pt x="3975" y="2203"/>
                </a:lnTo>
                <a:lnTo>
                  <a:pt x="3979" y="2208"/>
                </a:lnTo>
                <a:lnTo>
                  <a:pt x="3984" y="2213"/>
                </a:lnTo>
                <a:lnTo>
                  <a:pt x="3987" y="2220"/>
                </a:lnTo>
                <a:lnTo>
                  <a:pt x="3990" y="2226"/>
                </a:lnTo>
                <a:lnTo>
                  <a:pt x="3993" y="2233"/>
                </a:lnTo>
                <a:lnTo>
                  <a:pt x="3995" y="2239"/>
                </a:lnTo>
                <a:lnTo>
                  <a:pt x="3996" y="2246"/>
                </a:lnTo>
                <a:lnTo>
                  <a:pt x="3996" y="2253"/>
                </a:lnTo>
                <a:lnTo>
                  <a:pt x="3996" y="2261"/>
                </a:lnTo>
                <a:lnTo>
                  <a:pt x="3986" y="2377"/>
                </a:lnTo>
                <a:lnTo>
                  <a:pt x="3986" y="2384"/>
                </a:lnTo>
                <a:lnTo>
                  <a:pt x="3984" y="2391"/>
                </a:lnTo>
                <a:lnTo>
                  <a:pt x="3981" y="2398"/>
                </a:lnTo>
                <a:lnTo>
                  <a:pt x="3979" y="2404"/>
                </a:lnTo>
                <a:lnTo>
                  <a:pt x="3975" y="2411"/>
                </a:lnTo>
                <a:lnTo>
                  <a:pt x="3971" y="2417"/>
                </a:lnTo>
                <a:lnTo>
                  <a:pt x="3966" y="2422"/>
                </a:lnTo>
                <a:lnTo>
                  <a:pt x="3961" y="2426"/>
                </a:lnTo>
                <a:lnTo>
                  <a:pt x="3956" y="2431"/>
                </a:lnTo>
                <a:lnTo>
                  <a:pt x="3950" y="2434"/>
                </a:lnTo>
                <a:lnTo>
                  <a:pt x="3944" y="2437"/>
                </a:lnTo>
                <a:lnTo>
                  <a:pt x="3936" y="2440"/>
                </a:lnTo>
                <a:lnTo>
                  <a:pt x="3930" y="2442"/>
                </a:lnTo>
                <a:lnTo>
                  <a:pt x="3923" y="2443"/>
                </a:lnTo>
                <a:lnTo>
                  <a:pt x="3915" y="2443"/>
                </a:lnTo>
                <a:lnTo>
                  <a:pt x="3908" y="2443"/>
                </a:lnTo>
                <a:lnTo>
                  <a:pt x="3792" y="2434"/>
                </a:lnTo>
                <a:lnTo>
                  <a:pt x="3787" y="2433"/>
                </a:lnTo>
                <a:lnTo>
                  <a:pt x="3773" y="2488"/>
                </a:lnTo>
                <a:lnTo>
                  <a:pt x="3758" y="2543"/>
                </a:lnTo>
                <a:lnTo>
                  <a:pt x="3741" y="2596"/>
                </a:lnTo>
                <a:lnTo>
                  <a:pt x="3722" y="2650"/>
                </a:lnTo>
                <a:lnTo>
                  <a:pt x="3823" y="2693"/>
                </a:lnTo>
                <a:lnTo>
                  <a:pt x="3829" y="2697"/>
                </a:lnTo>
                <a:lnTo>
                  <a:pt x="3835" y="2700"/>
                </a:lnTo>
                <a:lnTo>
                  <a:pt x="3841" y="2705"/>
                </a:lnTo>
                <a:lnTo>
                  <a:pt x="3846" y="2710"/>
                </a:lnTo>
                <a:lnTo>
                  <a:pt x="3851" y="2715"/>
                </a:lnTo>
                <a:lnTo>
                  <a:pt x="3855" y="2720"/>
                </a:lnTo>
                <a:lnTo>
                  <a:pt x="3858" y="2727"/>
                </a:lnTo>
                <a:lnTo>
                  <a:pt x="3861" y="2734"/>
                </a:lnTo>
                <a:lnTo>
                  <a:pt x="3863" y="2740"/>
                </a:lnTo>
                <a:lnTo>
                  <a:pt x="3865" y="2747"/>
                </a:lnTo>
                <a:lnTo>
                  <a:pt x="3866" y="2754"/>
                </a:lnTo>
                <a:lnTo>
                  <a:pt x="3866" y="2761"/>
                </a:lnTo>
                <a:lnTo>
                  <a:pt x="3865" y="2768"/>
                </a:lnTo>
                <a:lnTo>
                  <a:pt x="3864" y="2775"/>
                </a:lnTo>
                <a:lnTo>
                  <a:pt x="3862" y="2782"/>
                </a:lnTo>
                <a:lnTo>
                  <a:pt x="3860" y="2790"/>
                </a:lnTo>
                <a:lnTo>
                  <a:pt x="3814" y="2896"/>
                </a:lnTo>
                <a:lnTo>
                  <a:pt x="3810" y="2902"/>
                </a:lnTo>
                <a:lnTo>
                  <a:pt x="3806" y="2908"/>
                </a:lnTo>
                <a:lnTo>
                  <a:pt x="3802" y="2914"/>
                </a:lnTo>
                <a:lnTo>
                  <a:pt x="3797" y="2920"/>
                </a:lnTo>
                <a:lnTo>
                  <a:pt x="3792" y="2924"/>
                </a:lnTo>
                <a:lnTo>
                  <a:pt x="3786" y="2928"/>
                </a:lnTo>
                <a:lnTo>
                  <a:pt x="3780" y="2932"/>
                </a:lnTo>
                <a:lnTo>
                  <a:pt x="3774" y="2935"/>
                </a:lnTo>
                <a:lnTo>
                  <a:pt x="3767" y="2937"/>
                </a:lnTo>
                <a:lnTo>
                  <a:pt x="3761" y="2938"/>
                </a:lnTo>
                <a:lnTo>
                  <a:pt x="3754" y="2939"/>
                </a:lnTo>
                <a:lnTo>
                  <a:pt x="3746" y="2940"/>
                </a:lnTo>
                <a:lnTo>
                  <a:pt x="3739" y="2939"/>
                </a:lnTo>
                <a:lnTo>
                  <a:pt x="3732" y="2938"/>
                </a:lnTo>
                <a:lnTo>
                  <a:pt x="3725" y="2936"/>
                </a:lnTo>
                <a:lnTo>
                  <a:pt x="3718" y="2934"/>
                </a:lnTo>
                <a:lnTo>
                  <a:pt x="3615" y="2889"/>
                </a:lnTo>
                <a:lnTo>
                  <a:pt x="3591" y="2933"/>
                </a:lnTo>
                <a:lnTo>
                  <a:pt x="3565" y="2976"/>
                </a:lnTo>
                <a:lnTo>
                  <a:pt x="3538" y="3020"/>
                </a:lnTo>
                <a:lnTo>
                  <a:pt x="3510" y="3063"/>
                </a:lnTo>
                <a:lnTo>
                  <a:pt x="3592" y="3123"/>
                </a:lnTo>
                <a:lnTo>
                  <a:pt x="3598" y="3128"/>
                </a:lnTo>
                <a:lnTo>
                  <a:pt x="3603" y="3133"/>
                </a:lnTo>
                <a:lnTo>
                  <a:pt x="3607" y="3139"/>
                </a:lnTo>
                <a:lnTo>
                  <a:pt x="3611" y="3145"/>
                </a:lnTo>
                <a:lnTo>
                  <a:pt x="3614" y="3151"/>
                </a:lnTo>
                <a:lnTo>
                  <a:pt x="3617" y="3157"/>
                </a:lnTo>
                <a:lnTo>
                  <a:pt x="3619" y="3164"/>
                </a:lnTo>
                <a:lnTo>
                  <a:pt x="3621" y="3171"/>
                </a:lnTo>
                <a:lnTo>
                  <a:pt x="3622" y="3178"/>
                </a:lnTo>
                <a:lnTo>
                  <a:pt x="3622" y="3185"/>
                </a:lnTo>
                <a:lnTo>
                  <a:pt x="3621" y="3192"/>
                </a:lnTo>
                <a:lnTo>
                  <a:pt x="3619" y="3199"/>
                </a:lnTo>
                <a:lnTo>
                  <a:pt x="3617" y="3206"/>
                </a:lnTo>
                <a:lnTo>
                  <a:pt x="3614" y="3212"/>
                </a:lnTo>
                <a:lnTo>
                  <a:pt x="3611" y="3219"/>
                </a:lnTo>
                <a:lnTo>
                  <a:pt x="3607" y="3225"/>
                </a:lnTo>
                <a:lnTo>
                  <a:pt x="3538" y="3319"/>
                </a:lnTo>
                <a:lnTo>
                  <a:pt x="3534" y="3324"/>
                </a:lnTo>
                <a:lnTo>
                  <a:pt x="3528" y="3329"/>
                </a:lnTo>
                <a:lnTo>
                  <a:pt x="3523" y="3334"/>
                </a:lnTo>
                <a:lnTo>
                  <a:pt x="3517" y="3338"/>
                </a:lnTo>
                <a:lnTo>
                  <a:pt x="3511" y="3341"/>
                </a:lnTo>
                <a:lnTo>
                  <a:pt x="3505" y="3344"/>
                </a:lnTo>
                <a:lnTo>
                  <a:pt x="3498" y="3346"/>
                </a:lnTo>
                <a:lnTo>
                  <a:pt x="3490" y="3347"/>
                </a:lnTo>
                <a:lnTo>
                  <a:pt x="3483" y="3348"/>
                </a:lnTo>
                <a:lnTo>
                  <a:pt x="3476" y="3348"/>
                </a:lnTo>
                <a:lnTo>
                  <a:pt x="3470" y="3347"/>
                </a:lnTo>
                <a:lnTo>
                  <a:pt x="3463" y="3346"/>
                </a:lnTo>
                <a:lnTo>
                  <a:pt x="3456" y="3344"/>
                </a:lnTo>
                <a:lnTo>
                  <a:pt x="3449" y="3341"/>
                </a:lnTo>
                <a:lnTo>
                  <a:pt x="3443" y="3338"/>
                </a:lnTo>
                <a:lnTo>
                  <a:pt x="3437" y="3334"/>
                </a:lnTo>
                <a:lnTo>
                  <a:pt x="3345" y="3266"/>
                </a:lnTo>
                <a:lnTo>
                  <a:pt x="3306" y="3307"/>
                </a:lnTo>
                <a:lnTo>
                  <a:pt x="3266" y="3346"/>
                </a:lnTo>
                <a:lnTo>
                  <a:pt x="3224" y="3385"/>
                </a:lnTo>
                <a:lnTo>
                  <a:pt x="3181" y="3421"/>
                </a:lnTo>
                <a:lnTo>
                  <a:pt x="3190" y="3430"/>
                </a:lnTo>
                <a:lnTo>
                  <a:pt x="3197" y="3439"/>
                </a:lnTo>
                <a:lnTo>
                  <a:pt x="3264" y="3534"/>
                </a:lnTo>
                <a:lnTo>
                  <a:pt x="3267" y="3540"/>
                </a:lnTo>
                <a:lnTo>
                  <a:pt x="3271" y="3546"/>
                </a:lnTo>
                <a:lnTo>
                  <a:pt x="3273" y="3554"/>
                </a:lnTo>
                <a:lnTo>
                  <a:pt x="3275" y="3561"/>
                </a:lnTo>
                <a:lnTo>
                  <a:pt x="3276" y="3567"/>
                </a:lnTo>
                <a:lnTo>
                  <a:pt x="3276" y="3574"/>
                </a:lnTo>
                <a:lnTo>
                  <a:pt x="3276" y="3581"/>
                </a:lnTo>
                <a:lnTo>
                  <a:pt x="3275" y="3588"/>
                </a:lnTo>
                <a:lnTo>
                  <a:pt x="3274" y="3595"/>
                </a:lnTo>
                <a:lnTo>
                  <a:pt x="3272" y="3601"/>
                </a:lnTo>
                <a:lnTo>
                  <a:pt x="3269" y="3608"/>
                </a:lnTo>
                <a:lnTo>
                  <a:pt x="3266" y="3614"/>
                </a:lnTo>
                <a:lnTo>
                  <a:pt x="3262" y="3620"/>
                </a:lnTo>
                <a:lnTo>
                  <a:pt x="3257" y="3626"/>
                </a:lnTo>
                <a:lnTo>
                  <a:pt x="3252" y="3631"/>
                </a:lnTo>
                <a:lnTo>
                  <a:pt x="3246" y="3635"/>
                </a:lnTo>
                <a:lnTo>
                  <a:pt x="3150" y="3702"/>
                </a:lnTo>
                <a:lnTo>
                  <a:pt x="3144" y="3706"/>
                </a:lnTo>
                <a:lnTo>
                  <a:pt x="3138" y="3709"/>
                </a:lnTo>
                <a:lnTo>
                  <a:pt x="3131" y="3711"/>
                </a:lnTo>
                <a:lnTo>
                  <a:pt x="3124" y="3713"/>
                </a:lnTo>
                <a:lnTo>
                  <a:pt x="3117" y="3714"/>
                </a:lnTo>
                <a:lnTo>
                  <a:pt x="3109" y="3715"/>
                </a:lnTo>
                <a:lnTo>
                  <a:pt x="3103" y="3715"/>
                </a:lnTo>
                <a:lnTo>
                  <a:pt x="3096" y="3714"/>
                </a:lnTo>
                <a:lnTo>
                  <a:pt x="3089" y="3712"/>
                </a:lnTo>
                <a:lnTo>
                  <a:pt x="3082" y="3710"/>
                </a:lnTo>
                <a:lnTo>
                  <a:pt x="3076" y="3707"/>
                </a:lnTo>
                <a:lnTo>
                  <a:pt x="3070" y="3704"/>
                </a:lnTo>
                <a:lnTo>
                  <a:pt x="3064" y="3700"/>
                </a:lnTo>
                <a:lnTo>
                  <a:pt x="3059" y="3695"/>
                </a:lnTo>
                <a:lnTo>
                  <a:pt x="3054" y="3690"/>
                </a:lnTo>
                <a:lnTo>
                  <a:pt x="3049" y="3684"/>
                </a:lnTo>
                <a:lnTo>
                  <a:pt x="2982" y="3589"/>
                </a:lnTo>
                <a:lnTo>
                  <a:pt x="2977" y="3581"/>
                </a:lnTo>
                <a:lnTo>
                  <a:pt x="2973" y="3572"/>
                </a:lnTo>
                <a:lnTo>
                  <a:pt x="2925" y="3602"/>
                </a:lnTo>
                <a:lnTo>
                  <a:pt x="2874" y="3630"/>
                </a:lnTo>
                <a:lnTo>
                  <a:pt x="2823" y="3656"/>
                </a:lnTo>
                <a:lnTo>
                  <a:pt x="2772" y="3682"/>
                </a:lnTo>
                <a:lnTo>
                  <a:pt x="2778" y="3690"/>
                </a:lnTo>
                <a:lnTo>
                  <a:pt x="2783" y="3700"/>
                </a:lnTo>
                <a:lnTo>
                  <a:pt x="2825" y="3809"/>
                </a:lnTo>
                <a:lnTo>
                  <a:pt x="2827" y="3816"/>
                </a:lnTo>
                <a:lnTo>
                  <a:pt x="2829" y="3823"/>
                </a:lnTo>
                <a:lnTo>
                  <a:pt x="2829" y="3830"/>
                </a:lnTo>
                <a:lnTo>
                  <a:pt x="2830" y="3837"/>
                </a:lnTo>
                <a:lnTo>
                  <a:pt x="2829" y="3844"/>
                </a:lnTo>
                <a:lnTo>
                  <a:pt x="2828" y="3851"/>
                </a:lnTo>
                <a:lnTo>
                  <a:pt x="2826" y="3857"/>
                </a:lnTo>
                <a:lnTo>
                  <a:pt x="2823" y="3864"/>
                </a:lnTo>
                <a:lnTo>
                  <a:pt x="2820" y="3871"/>
                </a:lnTo>
                <a:lnTo>
                  <a:pt x="2817" y="3877"/>
                </a:lnTo>
                <a:lnTo>
                  <a:pt x="2812" y="3882"/>
                </a:lnTo>
                <a:lnTo>
                  <a:pt x="2808" y="3887"/>
                </a:lnTo>
                <a:lnTo>
                  <a:pt x="2802" y="3892"/>
                </a:lnTo>
                <a:lnTo>
                  <a:pt x="2797" y="3896"/>
                </a:lnTo>
                <a:lnTo>
                  <a:pt x="2789" y="3900"/>
                </a:lnTo>
                <a:lnTo>
                  <a:pt x="2783" y="3903"/>
                </a:lnTo>
                <a:lnTo>
                  <a:pt x="2675" y="3945"/>
                </a:lnTo>
                <a:lnTo>
                  <a:pt x="2668" y="3947"/>
                </a:lnTo>
                <a:lnTo>
                  <a:pt x="2660" y="3949"/>
                </a:lnTo>
                <a:lnTo>
                  <a:pt x="2653" y="3949"/>
                </a:lnTo>
                <a:lnTo>
                  <a:pt x="2646" y="3950"/>
                </a:lnTo>
                <a:lnTo>
                  <a:pt x="2639" y="3949"/>
                </a:lnTo>
                <a:lnTo>
                  <a:pt x="2632" y="3948"/>
                </a:lnTo>
                <a:lnTo>
                  <a:pt x="2626" y="3946"/>
                </a:lnTo>
                <a:lnTo>
                  <a:pt x="2619" y="3943"/>
                </a:lnTo>
                <a:lnTo>
                  <a:pt x="2613" y="3940"/>
                </a:lnTo>
                <a:lnTo>
                  <a:pt x="2607" y="3937"/>
                </a:lnTo>
                <a:lnTo>
                  <a:pt x="2601" y="3931"/>
                </a:lnTo>
                <a:lnTo>
                  <a:pt x="2596" y="3927"/>
                </a:lnTo>
                <a:lnTo>
                  <a:pt x="2591" y="3921"/>
                </a:lnTo>
                <a:lnTo>
                  <a:pt x="2587" y="3916"/>
                </a:lnTo>
                <a:lnTo>
                  <a:pt x="2583" y="3909"/>
                </a:lnTo>
                <a:lnTo>
                  <a:pt x="2580" y="3903"/>
                </a:lnTo>
                <a:lnTo>
                  <a:pt x="2539" y="3794"/>
                </a:lnTo>
                <a:lnTo>
                  <a:pt x="2535" y="3783"/>
                </a:lnTo>
                <a:lnTo>
                  <a:pt x="2533" y="3771"/>
                </a:lnTo>
                <a:lnTo>
                  <a:pt x="2483" y="3786"/>
                </a:lnTo>
                <a:lnTo>
                  <a:pt x="2431" y="3798"/>
                </a:lnTo>
                <a:lnTo>
                  <a:pt x="2379" y="3811"/>
                </a:lnTo>
                <a:lnTo>
                  <a:pt x="2327" y="3820"/>
                </a:lnTo>
                <a:lnTo>
                  <a:pt x="2328" y="3823"/>
                </a:lnTo>
                <a:lnTo>
                  <a:pt x="2358" y="3936"/>
                </a:lnTo>
                <a:lnTo>
                  <a:pt x="2360" y="3943"/>
                </a:lnTo>
                <a:lnTo>
                  <a:pt x="2361" y="3950"/>
                </a:lnTo>
                <a:lnTo>
                  <a:pt x="2361" y="3957"/>
                </a:lnTo>
                <a:lnTo>
                  <a:pt x="2360" y="3964"/>
                </a:lnTo>
                <a:lnTo>
                  <a:pt x="2359" y="3971"/>
                </a:lnTo>
                <a:lnTo>
                  <a:pt x="2357" y="3977"/>
                </a:lnTo>
                <a:lnTo>
                  <a:pt x="2355" y="3984"/>
                </a:lnTo>
                <a:lnTo>
                  <a:pt x="2351" y="3990"/>
                </a:lnTo>
                <a:lnTo>
                  <a:pt x="2348" y="3996"/>
                </a:lnTo>
                <a:lnTo>
                  <a:pt x="2342" y="4002"/>
                </a:lnTo>
                <a:lnTo>
                  <a:pt x="2338" y="4007"/>
                </a:lnTo>
                <a:lnTo>
                  <a:pt x="2332" y="4012"/>
                </a:lnTo>
                <a:lnTo>
                  <a:pt x="2327" y="4016"/>
                </a:lnTo>
                <a:lnTo>
                  <a:pt x="2320" y="4019"/>
                </a:lnTo>
                <a:lnTo>
                  <a:pt x="2314" y="4022"/>
                </a:lnTo>
                <a:lnTo>
                  <a:pt x="2307" y="4024"/>
                </a:lnTo>
                <a:lnTo>
                  <a:pt x="2195" y="4054"/>
                </a:lnTo>
                <a:lnTo>
                  <a:pt x="2187" y="4056"/>
                </a:lnTo>
                <a:lnTo>
                  <a:pt x="2180" y="4057"/>
                </a:lnTo>
                <a:lnTo>
                  <a:pt x="2173" y="4057"/>
                </a:lnTo>
                <a:lnTo>
                  <a:pt x="2166" y="4056"/>
                </a:lnTo>
                <a:lnTo>
                  <a:pt x="2159" y="4055"/>
                </a:lnTo>
                <a:lnTo>
                  <a:pt x="2152" y="4053"/>
                </a:lnTo>
                <a:lnTo>
                  <a:pt x="2145" y="4050"/>
                </a:lnTo>
                <a:lnTo>
                  <a:pt x="2139" y="4047"/>
                </a:lnTo>
                <a:lnTo>
                  <a:pt x="2133" y="4043"/>
                </a:lnTo>
                <a:lnTo>
                  <a:pt x="2128" y="4039"/>
                </a:lnTo>
                <a:lnTo>
                  <a:pt x="2123" y="4034"/>
                </a:lnTo>
                <a:lnTo>
                  <a:pt x="2118" y="4029"/>
                </a:lnTo>
                <a:lnTo>
                  <a:pt x="2114" y="4023"/>
                </a:lnTo>
                <a:lnTo>
                  <a:pt x="2111" y="4017"/>
                </a:lnTo>
                <a:lnTo>
                  <a:pt x="2108" y="4011"/>
                </a:lnTo>
                <a:lnTo>
                  <a:pt x="2106" y="4004"/>
                </a:lnTo>
                <a:lnTo>
                  <a:pt x="2075" y="3891"/>
                </a:lnTo>
                <a:lnTo>
                  <a:pt x="2073" y="3880"/>
                </a:lnTo>
                <a:lnTo>
                  <a:pt x="2073" y="3868"/>
                </a:lnTo>
                <a:lnTo>
                  <a:pt x="2074" y="3857"/>
                </a:lnTo>
                <a:lnTo>
                  <a:pt x="2077" y="3846"/>
                </a:lnTo>
                <a:lnTo>
                  <a:pt x="2020" y="3848"/>
                </a:lnTo>
                <a:lnTo>
                  <a:pt x="1964" y="3847"/>
                </a:lnTo>
                <a:lnTo>
                  <a:pt x="1908" y="3845"/>
                </a:lnTo>
                <a:lnTo>
                  <a:pt x="1851" y="3841"/>
                </a:lnTo>
                <a:lnTo>
                  <a:pt x="1851" y="3848"/>
                </a:lnTo>
                <a:lnTo>
                  <a:pt x="1851" y="3854"/>
                </a:lnTo>
                <a:lnTo>
                  <a:pt x="1835" y="3970"/>
                </a:lnTo>
                <a:lnTo>
                  <a:pt x="1834" y="3977"/>
                </a:lnTo>
                <a:lnTo>
                  <a:pt x="1832" y="3984"/>
                </a:lnTo>
                <a:lnTo>
                  <a:pt x="1829" y="3991"/>
                </a:lnTo>
                <a:lnTo>
                  <a:pt x="1826" y="3998"/>
                </a:lnTo>
                <a:lnTo>
                  <a:pt x="1822" y="4004"/>
                </a:lnTo>
                <a:lnTo>
                  <a:pt x="1818" y="4009"/>
                </a:lnTo>
                <a:lnTo>
                  <a:pt x="1813" y="4014"/>
                </a:lnTo>
                <a:lnTo>
                  <a:pt x="1808" y="4018"/>
                </a:lnTo>
                <a:lnTo>
                  <a:pt x="1802" y="4022"/>
                </a:lnTo>
                <a:lnTo>
                  <a:pt x="1796" y="4026"/>
                </a:lnTo>
                <a:lnTo>
                  <a:pt x="1790" y="4029"/>
                </a:lnTo>
                <a:lnTo>
                  <a:pt x="1783" y="4031"/>
                </a:lnTo>
                <a:lnTo>
                  <a:pt x="1776" y="4032"/>
                </a:lnTo>
                <a:lnTo>
                  <a:pt x="1768" y="4033"/>
                </a:lnTo>
                <a:lnTo>
                  <a:pt x="1761" y="4033"/>
                </a:lnTo>
                <a:lnTo>
                  <a:pt x="1754" y="4033"/>
                </a:lnTo>
                <a:lnTo>
                  <a:pt x="1638" y="4018"/>
                </a:lnTo>
                <a:lnTo>
                  <a:pt x="1631" y="4017"/>
                </a:lnTo>
                <a:lnTo>
                  <a:pt x="1624" y="4015"/>
                </a:lnTo>
                <a:lnTo>
                  <a:pt x="1618" y="4012"/>
                </a:lnTo>
                <a:lnTo>
                  <a:pt x="1611" y="4009"/>
                </a:lnTo>
                <a:lnTo>
                  <a:pt x="1606" y="4005"/>
                </a:lnTo>
                <a:lnTo>
                  <a:pt x="1600" y="4001"/>
                </a:lnTo>
                <a:lnTo>
                  <a:pt x="1595" y="3995"/>
                </a:lnTo>
                <a:lnTo>
                  <a:pt x="1591" y="3990"/>
                </a:lnTo>
                <a:lnTo>
                  <a:pt x="1587" y="3984"/>
                </a:lnTo>
                <a:lnTo>
                  <a:pt x="1584" y="3978"/>
                </a:lnTo>
                <a:lnTo>
                  <a:pt x="1580" y="3972"/>
                </a:lnTo>
                <a:lnTo>
                  <a:pt x="1578" y="3965"/>
                </a:lnTo>
                <a:lnTo>
                  <a:pt x="1576" y="3958"/>
                </a:lnTo>
                <a:lnTo>
                  <a:pt x="1575" y="3951"/>
                </a:lnTo>
                <a:lnTo>
                  <a:pt x="1575" y="3944"/>
                </a:lnTo>
                <a:lnTo>
                  <a:pt x="1576" y="3937"/>
                </a:lnTo>
                <a:lnTo>
                  <a:pt x="1591" y="3821"/>
                </a:lnTo>
                <a:lnTo>
                  <a:pt x="1594" y="3811"/>
                </a:lnTo>
                <a:lnTo>
                  <a:pt x="1597" y="3800"/>
                </a:lnTo>
                <a:lnTo>
                  <a:pt x="1541" y="3786"/>
                </a:lnTo>
                <a:lnTo>
                  <a:pt x="1486" y="3771"/>
                </a:lnTo>
                <a:lnTo>
                  <a:pt x="1431" y="3754"/>
                </a:lnTo>
                <a:lnTo>
                  <a:pt x="1376" y="3734"/>
                </a:lnTo>
                <a:lnTo>
                  <a:pt x="1338" y="3837"/>
                </a:lnTo>
                <a:lnTo>
                  <a:pt x="1335" y="3844"/>
                </a:lnTo>
                <a:lnTo>
                  <a:pt x="1332" y="3850"/>
                </a:lnTo>
                <a:lnTo>
                  <a:pt x="1327" y="3856"/>
                </a:lnTo>
                <a:lnTo>
                  <a:pt x="1322" y="3861"/>
                </a:lnTo>
                <a:lnTo>
                  <a:pt x="1317" y="3866"/>
                </a:lnTo>
                <a:lnTo>
                  <a:pt x="1312" y="3872"/>
                </a:lnTo>
                <a:lnTo>
                  <a:pt x="1306" y="3875"/>
                </a:lnTo>
                <a:lnTo>
                  <a:pt x="1300" y="3878"/>
                </a:lnTo>
                <a:lnTo>
                  <a:pt x="1293" y="3881"/>
                </a:lnTo>
                <a:lnTo>
                  <a:pt x="1287" y="3883"/>
                </a:lnTo>
                <a:lnTo>
                  <a:pt x="1280" y="3884"/>
                </a:lnTo>
                <a:lnTo>
                  <a:pt x="1273" y="3885"/>
                </a:lnTo>
                <a:lnTo>
                  <a:pt x="1266" y="3885"/>
                </a:lnTo>
                <a:lnTo>
                  <a:pt x="1258" y="3884"/>
                </a:lnTo>
                <a:lnTo>
                  <a:pt x="1251" y="3883"/>
                </a:lnTo>
                <a:lnTo>
                  <a:pt x="1244" y="3880"/>
                </a:lnTo>
                <a:lnTo>
                  <a:pt x="1135" y="3839"/>
                </a:lnTo>
                <a:lnTo>
                  <a:pt x="1128" y="3836"/>
                </a:lnTo>
                <a:lnTo>
                  <a:pt x="1122" y="3833"/>
                </a:lnTo>
                <a:lnTo>
                  <a:pt x="1116" y="3829"/>
                </a:lnTo>
                <a:lnTo>
                  <a:pt x="1111" y="3824"/>
                </a:lnTo>
                <a:lnTo>
                  <a:pt x="1106" y="3819"/>
                </a:lnTo>
                <a:lnTo>
                  <a:pt x="1102" y="3814"/>
                </a:lnTo>
                <a:lnTo>
                  <a:pt x="1098" y="3808"/>
                </a:lnTo>
                <a:lnTo>
                  <a:pt x="1095" y="3801"/>
                </a:lnTo>
                <a:lnTo>
                  <a:pt x="1092" y="3794"/>
                </a:lnTo>
                <a:lnTo>
                  <a:pt x="1090" y="3788"/>
                </a:lnTo>
                <a:lnTo>
                  <a:pt x="1089" y="3781"/>
                </a:lnTo>
                <a:lnTo>
                  <a:pt x="1088" y="3774"/>
                </a:lnTo>
                <a:lnTo>
                  <a:pt x="1088" y="3767"/>
                </a:lnTo>
                <a:lnTo>
                  <a:pt x="1089" y="3760"/>
                </a:lnTo>
                <a:lnTo>
                  <a:pt x="1091" y="3753"/>
                </a:lnTo>
                <a:lnTo>
                  <a:pt x="1093" y="3746"/>
                </a:lnTo>
                <a:lnTo>
                  <a:pt x="1133" y="3637"/>
                </a:lnTo>
                <a:lnTo>
                  <a:pt x="1139" y="3627"/>
                </a:lnTo>
                <a:lnTo>
                  <a:pt x="1094" y="3601"/>
                </a:lnTo>
                <a:lnTo>
                  <a:pt x="1049" y="3575"/>
                </a:lnTo>
                <a:lnTo>
                  <a:pt x="1006" y="3547"/>
                </a:lnTo>
                <a:lnTo>
                  <a:pt x="964" y="3518"/>
                </a:lnTo>
                <a:lnTo>
                  <a:pt x="885" y="3598"/>
                </a:lnTo>
                <a:lnTo>
                  <a:pt x="878" y="3603"/>
                </a:lnTo>
                <a:lnTo>
                  <a:pt x="872" y="3608"/>
                </a:lnTo>
                <a:lnTo>
                  <a:pt x="866" y="3611"/>
                </a:lnTo>
                <a:lnTo>
                  <a:pt x="860" y="3614"/>
                </a:lnTo>
                <a:lnTo>
                  <a:pt x="853" y="3618"/>
                </a:lnTo>
                <a:lnTo>
                  <a:pt x="847" y="3619"/>
                </a:lnTo>
                <a:lnTo>
                  <a:pt x="840" y="3620"/>
                </a:lnTo>
                <a:lnTo>
                  <a:pt x="833" y="3621"/>
                </a:lnTo>
                <a:lnTo>
                  <a:pt x="826" y="3620"/>
                </a:lnTo>
                <a:lnTo>
                  <a:pt x="818" y="3620"/>
                </a:lnTo>
                <a:lnTo>
                  <a:pt x="812" y="3618"/>
                </a:lnTo>
                <a:lnTo>
                  <a:pt x="805" y="3616"/>
                </a:lnTo>
                <a:lnTo>
                  <a:pt x="799" y="3612"/>
                </a:lnTo>
                <a:lnTo>
                  <a:pt x="793" y="3608"/>
                </a:lnTo>
                <a:lnTo>
                  <a:pt x="787" y="3604"/>
                </a:lnTo>
                <a:lnTo>
                  <a:pt x="781" y="3599"/>
                </a:lnTo>
                <a:lnTo>
                  <a:pt x="699" y="3518"/>
                </a:lnTo>
                <a:lnTo>
                  <a:pt x="694" y="3512"/>
                </a:lnTo>
                <a:lnTo>
                  <a:pt x="689" y="3507"/>
                </a:lnTo>
                <a:lnTo>
                  <a:pt x="685" y="3500"/>
                </a:lnTo>
                <a:lnTo>
                  <a:pt x="682" y="3494"/>
                </a:lnTo>
                <a:lnTo>
                  <a:pt x="680" y="3487"/>
                </a:lnTo>
                <a:lnTo>
                  <a:pt x="678" y="3480"/>
                </a:lnTo>
                <a:lnTo>
                  <a:pt x="677" y="3473"/>
                </a:lnTo>
                <a:lnTo>
                  <a:pt x="677" y="3466"/>
                </a:lnTo>
                <a:lnTo>
                  <a:pt x="677" y="3459"/>
                </a:lnTo>
                <a:lnTo>
                  <a:pt x="678" y="3452"/>
                </a:lnTo>
                <a:lnTo>
                  <a:pt x="679" y="3446"/>
                </a:lnTo>
                <a:lnTo>
                  <a:pt x="682" y="3439"/>
                </a:lnTo>
                <a:lnTo>
                  <a:pt x="685" y="3433"/>
                </a:lnTo>
                <a:lnTo>
                  <a:pt x="688" y="3427"/>
                </a:lnTo>
                <a:lnTo>
                  <a:pt x="693" y="3420"/>
                </a:lnTo>
                <a:lnTo>
                  <a:pt x="698" y="3414"/>
                </a:lnTo>
                <a:lnTo>
                  <a:pt x="760" y="3352"/>
                </a:lnTo>
                <a:lnTo>
                  <a:pt x="720" y="3313"/>
                </a:lnTo>
                <a:lnTo>
                  <a:pt x="680" y="3273"/>
                </a:lnTo>
                <a:lnTo>
                  <a:pt x="643" y="3230"/>
                </a:lnTo>
                <a:lnTo>
                  <a:pt x="605" y="3188"/>
                </a:lnTo>
                <a:lnTo>
                  <a:pt x="528" y="3250"/>
                </a:lnTo>
                <a:lnTo>
                  <a:pt x="522" y="3254"/>
                </a:lnTo>
                <a:lnTo>
                  <a:pt x="516" y="3258"/>
                </a:lnTo>
                <a:lnTo>
                  <a:pt x="509" y="3261"/>
                </a:lnTo>
                <a:lnTo>
                  <a:pt x="503" y="3263"/>
                </a:lnTo>
                <a:lnTo>
                  <a:pt x="495" y="3265"/>
                </a:lnTo>
                <a:lnTo>
                  <a:pt x="488" y="3265"/>
                </a:lnTo>
                <a:lnTo>
                  <a:pt x="481" y="3266"/>
                </a:lnTo>
                <a:lnTo>
                  <a:pt x="474" y="3265"/>
                </a:lnTo>
                <a:lnTo>
                  <a:pt x="468" y="3264"/>
                </a:lnTo>
                <a:lnTo>
                  <a:pt x="461" y="3262"/>
                </a:lnTo>
                <a:lnTo>
                  <a:pt x="454" y="3260"/>
                </a:lnTo>
                <a:lnTo>
                  <a:pt x="448" y="3257"/>
                </a:lnTo>
                <a:lnTo>
                  <a:pt x="442" y="3253"/>
                </a:lnTo>
                <a:lnTo>
                  <a:pt x="435" y="3249"/>
                </a:lnTo>
                <a:lnTo>
                  <a:pt x="430" y="3244"/>
                </a:lnTo>
                <a:lnTo>
                  <a:pt x="425" y="3239"/>
                </a:lnTo>
                <a:lnTo>
                  <a:pt x="353" y="3148"/>
                </a:lnTo>
                <a:lnTo>
                  <a:pt x="348" y="3142"/>
                </a:lnTo>
                <a:lnTo>
                  <a:pt x="345" y="3135"/>
                </a:lnTo>
                <a:lnTo>
                  <a:pt x="342" y="3129"/>
                </a:lnTo>
                <a:lnTo>
                  <a:pt x="340" y="3122"/>
                </a:lnTo>
                <a:lnTo>
                  <a:pt x="338" y="3116"/>
                </a:lnTo>
                <a:lnTo>
                  <a:pt x="337" y="3109"/>
                </a:lnTo>
                <a:lnTo>
                  <a:pt x="337" y="3101"/>
                </a:lnTo>
                <a:lnTo>
                  <a:pt x="337" y="3094"/>
                </a:lnTo>
                <a:lnTo>
                  <a:pt x="339" y="3087"/>
                </a:lnTo>
                <a:lnTo>
                  <a:pt x="340" y="3080"/>
                </a:lnTo>
                <a:lnTo>
                  <a:pt x="343" y="3074"/>
                </a:lnTo>
                <a:lnTo>
                  <a:pt x="346" y="3068"/>
                </a:lnTo>
                <a:lnTo>
                  <a:pt x="349" y="3062"/>
                </a:lnTo>
                <a:lnTo>
                  <a:pt x="354" y="3056"/>
                </a:lnTo>
                <a:lnTo>
                  <a:pt x="358" y="3051"/>
                </a:lnTo>
                <a:lnTo>
                  <a:pt x="364" y="3046"/>
                </a:lnTo>
                <a:lnTo>
                  <a:pt x="453" y="2974"/>
                </a:lnTo>
                <a:lnTo>
                  <a:pt x="424" y="2925"/>
                </a:lnTo>
                <a:lnTo>
                  <a:pt x="397" y="2875"/>
                </a:lnTo>
                <a:lnTo>
                  <a:pt x="370" y="2824"/>
                </a:lnTo>
                <a:lnTo>
                  <a:pt x="347" y="2773"/>
                </a:lnTo>
                <a:lnTo>
                  <a:pt x="257" y="2815"/>
                </a:lnTo>
                <a:lnTo>
                  <a:pt x="251" y="2818"/>
                </a:lnTo>
                <a:lnTo>
                  <a:pt x="243" y="2820"/>
                </a:lnTo>
                <a:lnTo>
                  <a:pt x="236" y="2821"/>
                </a:lnTo>
                <a:lnTo>
                  <a:pt x="229" y="2822"/>
                </a:lnTo>
                <a:lnTo>
                  <a:pt x="222" y="2822"/>
                </a:lnTo>
                <a:lnTo>
                  <a:pt x="215" y="2821"/>
                </a:lnTo>
                <a:lnTo>
                  <a:pt x="208" y="2820"/>
                </a:lnTo>
                <a:lnTo>
                  <a:pt x="202" y="2818"/>
                </a:lnTo>
                <a:lnTo>
                  <a:pt x="195" y="2815"/>
                </a:lnTo>
                <a:lnTo>
                  <a:pt x="189" y="2812"/>
                </a:lnTo>
                <a:lnTo>
                  <a:pt x="182" y="2808"/>
                </a:lnTo>
                <a:lnTo>
                  <a:pt x="177" y="2804"/>
                </a:lnTo>
                <a:lnTo>
                  <a:pt x="172" y="2799"/>
                </a:lnTo>
                <a:lnTo>
                  <a:pt x="168" y="2793"/>
                </a:lnTo>
                <a:lnTo>
                  <a:pt x="164" y="2786"/>
                </a:lnTo>
                <a:lnTo>
                  <a:pt x="160" y="2780"/>
                </a:lnTo>
                <a:lnTo>
                  <a:pt x="110" y="2676"/>
                </a:lnTo>
                <a:lnTo>
                  <a:pt x="108" y="2669"/>
                </a:lnTo>
                <a:lnTo>
                  <a:pt x="106" y="2661"/>
                </a:lnTo>
                <a:lnTo>
                  <a:pt x="104" y="2654"/>
                </a:lnTo>
                <a:lnTo>
                  <a:pt x="104" y="2647"/>
                </a:lnTo>
                <a:lnTo>
                  <a:pt x="104" y="2640"/>
                </a:lnTo>
                <a:lnTo>
                  <a:pt x="104" y="2633"/>
                </a:lnTo>
                <a:lnTo>
                  <a:pt x="106" y="2626"/>
                </a:lnTo>
                <a:lnTo>
                  <a:pt x="108" y="2620"/>
                </a:lnTo>
                <a:lnTo>
                  <a:pt x="110" y="2613"/>
                </a:lnTo>
                <a:lnTo>
                  <a:pt x="114" y="2607"/>
                </a:lnTo>
                <a:lnTo>
                  <a:pt x="118" y="2601"/>
                </a:lnTo>
                <a:lnTo>
                  <a:pt x="123" y="2595"/>
                </a:lnTo>
                <a:lnTo>
                  <a:pt x="128" y="2590"/>
                </a:lnTo>
                <a:lnTo>
                  <a:pt x="133" y="2586"/>
                </a:lnTo>
                <a:lnTo>
                  <a:pt x="139" y="2582"/>
                </a:lnTo>
                <a:lnTo>
                  <a:pt x="146" y="2578"/>
                </a:lnTo>
                <a:lnTo>
                  <a:pt x="251" y="2528"/>
                </a:lnTo>
                <a:lnTo>
                  <a:pt x="257" y="2526"/>
                </a:lnTo>
                <a:lnTo>
                  <a:pt x="242" y="2475"/>
                </a:lnTo>
                <a:lnTo>
                  <a:pt x="230" y="2423"/>
                </a:lnTo>
                <a:lnTo>
                  <a:pt x="219" y="2371"/>
                </a:lnTo>
                <a:lnTo>
                  <a:pt x="210" y="2319"/>
                </a:lnTo>
                <a:lnTo>
                  <a:pt x="112" y="2340"/>
                </a:lnTo>
                <a:lnTo>
                  <a:pt x="105" y="2341"/>
                </a:lnTo>
                <a:lnTo>
                  <a:pt x="98" y="2341"/>
                </a:lnTo>
                <a:lnTo>
                  <a:pt x="91" y="2341"/>
                </a:lnTo>
                <a:lnTo>
                  <a:pt x="84" y="2340"/>
                </a:lnTo>
                <a:lnTo>
                  <a:pt x="77" y="2338"/>
                </a:lnTo>
                <a:lnTo>
                  <a:pt x="71" y="2336"/>
                </a:lnTo>
                <a:lnTo>
                  <a:pt x="64" y="2333"/>
                </a:lnTo>
                <a:lnTo>
                  <a:pt x="58" y="2330"/>
                </a:lnTo>
                <a:lnTo>
                  <a:pt x="52" y="2326"/>
                </a:lnTo>
                <a:lnTo>
                  <a:pt x="46" y="2321"/>
                </a:lnTo>
                <a:lnTo>
                  <a:pt x="42" y="2316"/>
                </a:lnTo>
                <a:lnTo>
                  <a:pt x="37" y="2311"/>
                </a:lnTo>
                <a:lnTo>
                  <a:pt x="34" y="2305"/>
                </a:lnTo>
                <a:lnTo>
                  <a:pt x="30" y="2299"/>
                </a:lnTo>
                <a:lnTo>
                  <a:pt x="28" y="2292"/>
                </a:lnTo>
                <a:lnTo>
                  <a:pt x="26" y="2285"/>
                </a:lnTo>
                <a:lnTo>
                  <a:pt x="1" y="2171"/>
                </a:lnTo>
                <a:lnTo>
                  <a:pt x="0" y="2164"/>
                </a:lnTo>
                <a:lnTo>
                  <a:pt x="0" y="2157"/>
                </a:lnTo>
                <a:lnTo>
                  <a:pt x="0" y="2149"/>
                </a:lnTo>
                <a:lnTo>
                  <a:pt x="1" y="2142"/>
                </a:lnTo>
                <a:lnTo>
                  <a:pt x="2" y="2135"/>
                </a:lnTo>
                <a:lnTo>
                  <a:pt x="5" y="2129"/>
                </a:lnTo>
                <a:lnTo>
                  <a:pt x="8" y="2122"/>
                </a:lnTo>
                <a:lnTo>
                  <a:pt x="11" y="2116"/>
                </a:lnTo>
                <a:lnTo>
                  <a:pt x="15" y="2111"/>
                </a:lnTo>
                <a:lnTo>
                  <a:pt x="19" y="2105"/>
                </a:lnTo>
                <a:lnTo>
                  <a:pt x="24" y="2101"/>
                </a:lnTo>
                <a:lnTo>
                  <a:pt x="30" y="2096"/>
                </a:lnTo>
                <a:lnTo>
                  <a:pt x="36" y="2093"/>
                </a:lnTo>
                <a:lnTo>
                  <a:pt x="42" y="2088"/>
                </a:lnTo>
                <a:lnTo>
                  <a:pt x="49" y="2086"/>
                </a:lnTo>
                <a:lnTo>
                  <a:pt x="57" y="2084"/>
                </a:lnTo>
                <a:lnTo>
                  <a:pt x="170" y="2059"/>
                </a:lnTo>
                <a:lnTo>
                  <a:pt x="178" y="2058"/>
                </a:lnTo>
                <a:lnTo>
                  <a:pt x="187" y="2058"/>
                </a:lnTo>
                <a:lnTo>
                  <a:pt x="187" y="2004"/>
                </a:lnTo>
                <a:lnTo>
                  <a:pt x="188" y="1951"/>
                </a:lnTo>
                <a:lnTo>
                  <a:pt x="191" y="1897"/>
                </a:lnTo>
                <a:lnTo>
                  <a:pt x="195" y="1845"/>
                </a:lnTo>
                <a:lnTo>
                  <a:pt x="194" y="1845"/>
                </a:lnTo>
                <a:lnTo>
                  <a:pt x="79" y="1833"/>
                </a:lnTo>
                <a:lnTo>
                  <a:pt x="71" y="1832"/>
                </a:lnTo>
                <a:lnTo>
                  <a:pt x="64" y="1830"/>
                </a:lnTo>
                <a:lnTo>
                  <a:pt x="58" y="1828"/>
                </a:lnTo>
                <a:lnTo>
                  <a:pt x="50" y="1825"/>
                </a:lnTo>
                <a:lnTo>
                  <a:pt x="44" y="1821"/>
                </a:lnTo>
                <a:lnTo>
                  <a:pt x="39" y="1817"/>
                </a:lnTo>
                <a:lnTo>
                  <a:pt x="34" y="1812"/>
                </a:lnTo>
                <a:lnTo>
                  <a:pt x="29" y="1807"/>
                </a:lnTo>
                <a:lnTo>
                  <a:pt x="25" y="1802"/>
                </a:lnTo>
                <a:lnTo>
                  <a:pt x="21" y="1796"/>
                </a:lnTo>
                <a:lnTo>
                  <a:pt x="18" y="1789"/>
                </a:lnTo>
                <a:lnTo>
                  <a:pt x="16" y="1783"/>
                </a:lnTo>
                <a:lnTo>
                  <a:pt x="14" y="1776"/>
                </a:lnTo>
                <a:lnTo>
                  <a:pt x="13" y="1768"/>
                </a:lnTo>
                <a:lnTo>
                  <a:pt x="13" y="1761"/>
                </a:lnTo>
                <a:lnTo>
                  <a:pt x="13" y="1754"/>
                </a:lnTo>
                <a:lnTo>
                  <a:pt x="24" y="1638"/>
                </a:lnTo>
                <a:lnTo>
                  <a:pt x="25" y="1631"/>
                </a:lnTo>
                <a:lnTo>
                  <a:pt x="27" y="1624"/>
                </a:lnTo>
                <a:lnTo>
                  <a:pt x="30" y="1617"/>
                </a:lnTo>
                <a:lnTo>
                  <a:pt x="33" y="1611"/>
                </a:lnTo>
                <a:lnTo>
                  <a:pt x="36" y="1605"/>
                </a:lnTo>
                <a:lnTo>
                  <a:pt x="40" y="1599"/>
                </a:lnTo>
                <a:lnTo>
                  <a:pt x="45" y="1594"/>
                </a:lnTo>
                <a:lnTo>
                  <a:pt x="50" y="1589"/>
                </a:lnTo>
                <a:lnTo>
                  <a:pt x="57" y="1585"/>
                </a:lnTo>
                <a:lnTo>
                  <a:pt x="62" y="1582"/>
                </a:lnTo>
                <a:lnTo>
                  <a:pt x="69" y="1578"/>
                </a:lnTo>
                <a:lnTo>
                  <a:pt x="75" y="1575"/>
                </a:lnTo>
                <a:lnTo>
                  <a:pt x="82" y="1574"/>
                </a:lnTo>
                <a:lnTo>
                  <a:pt x="89" y="1572"/>
                </a:lnTo>
                <a:lnTo>
                  <a:pt x="96" y="1572"/>
                </a:lnTo>
                <a:lnTo>
                  <a:pt x="104" y="1572"/>
                </a:lnTo>
                <a:lnTo>
                  <a:pt x="219" y="1585"/>
                </a:lnTo>
                <a:lnTo>
                  <a:pt x="229" y="1586"/>
                </a:lnTo>
                <a:lnTo>
                  <a:pt x="238" y="1589"/>
                </a:lnTo>
                <a:lnTo>
                  <a:pt x="252" y="1539"/>
                </a:lnTo>
                <a:lnTo>
                  <a:pt x="266" y="1490"/>
                </a:lnTo>
                <a:lnTo>
                  <a:pt x="282" y="1441"/>
                </a:lnTo>
                <a:lnTo>
                  <a:pt x="298" y="1393"/>
                </a:lnTo>
                <a:lnTo>
                  <a:pt x="193" y="1344"/>
                </a:lnTo>
                <a:lnTo>
                  <a:pt x="187" y="1341"/>
                </a:lnTo>
                <a:lnTo>
                  <a:pt x="180" y="1337"/>
                </a:lnTo>
                <a:lnTo>
                  <a:pt x="174" y="1332"/>
                </a:lnTo>
                <a:lnTo>
                  <a:pt x="169" y="1327"/>
                </a:lnTo>
                <a:lnTo>
                  <a:pt x="165" y="1321"/>
                </a:lnTo>
                <a:lnTo>
                  <a:pt x="161" y="1315"/>
                </a:lnTo>
                <a:lnTo>
                  <a:pt x="158" y="1309"/>
                </a:lnTo>
                <a:lnTo>
                  <a:pt x="155" y="1303"/>
                </a:lnTo>
                <a:lnTo>
                  <a:pt x="153" y="1296"/>
                </a:lnTo>
                <a:lnTo>
                  <a:pt x="151" y="1289"/>
                </a:lnTo>
                <a:lnTo>
                  <a:pt x="151" y="1282"/>
                </a:lnTo>
                <a:lnTo>
                  <a:pt x="151" y="1275"/>
                </a:lnTo>
                <a:lnTo>
                  <a:pt x="151" y="1268"/>
                </a:lnTo>
                <a:lnTo>
                  <a:pt x="152" y="1261"/>
                </a:lnTo>
                <a:lnTo>
                  <a:pt x="154" y="1254"/>
                </a:lnTo>
                <a:lnTo>
                  <a:pt x="157" y="1247"/>
                </a:lnTo>
                <a:lnTo>
                  <a:pt x="206" y="1142"/>
                </a:lnTo>
                <a:lnTo>
                  <a:pt x="210" y="1135"/>
                </a:lnTo>
                <a:lnTo>
                  <a:pt x="213" y="1129"/>
                </a:lnTo>
                <a:lnTo>
                  <a:pt x="218" y="1123"/>
                </a:lnTo>
                <a:lnTo>
                  <a:pt x="223" y="1118"/>
                </a:lnTo>
                <a:lnTo>
                  <a:pt x="228" y="1114"/>
                </a:lnTo>
                <a:lnTo>
                  <a:pt x="234" y="1110"/>
                </a:lnTo>
                <a:lnTo>
                  <a:pt x="240" y="1107"/>
                </a:lnTo>
                <a:lnTo>
                  <a:pt x="246" y="1104"/>
                </a:lnTo>
                <a:lnTo>
                  <a:pt x="254" y="1102"/>
                </a:lnTo>
                <a:lnTo>
                  <a:pt x="261" y="1100"/>
                </a:lnTo>
                <a:lnTo>
                  <a:pt x="268" y="1100"/>
                </a:lnTo>
                <a:lnTo>
                  <a:pt x="275" y="1099"/>
                </a:lnTo>
                <a:lnTo>
                  <a:pt x="282" y="1100"/>
                </a:lnTo>
                <a:lnTo>
                  <a:pt x="289" y="1101"/>
                </a:lnTo>
                <a:lnTo>
                  <a:pt x="295" y="1103"/>
                </a:lnTo>
                <a:lnTo>
                  <a:pt x="302" y="1106"/>
                </a:lnTo>
                <a:lnTo>
                  <a:pt x="407" y="1154"/>
                </a:lnTo>
                <a:lnTo>
                  <a:pt x="433" y="1107"/>
                </a:lnTo>
                <a:lnTo>
                  <a:pt x="461" y="1060"/>
                </a:lnTo>
                <a:lnTo>
                  <a:pt x="491" y="1015"/>
                </a:lnTo>
                <a:lnTo>
                  <a:pt x="522" y="969"/>
                </a:lnTo>
                <a:lnTo>
                  <a:pt x="517" y="966"/>
                </a:lnTo>
                <a:lnTo>
                  <a:pt x="419" y="903"/>
                </a:lnTo>
                <a:lnTo>
                  <a:pt x="413" y="899"/>
                </a:lnTo>
                <a:lnTo>
                  <a:pt x="408" y="894"/>
                </a:lnTo>
                <a:lnTo>
                  <a:pt x="403" y="889"/>
                </a:lnTo>
                <a:lnTo>
                  <a:pt x="399" y="883"/>
                </a:lnTo>
                <a:lnTo>
                  <a:pt x="395" y="876"/>
                </a:lnTo>
                <a:lnTo>
                  <a:pt x="392" y="870"/>
                </a:lnTo>
                <a:lnTo>
                  <a:pt x="390" y="863"/>
                </a:lnTo>
                <a:lnTo>
                  <a:pt x="388" y="857"/>
                </a:lnTo>
                <a:lnTo>
                  <a:pt x="387" y="850"/>
                </a:lnTo>
                <a:lnTo>
                  <a:pt x="386" y="843"/>
                </a:lnTo>
                <a:lnTo>
                  <a:pt x="387" y="836"/>
                </a:lnTo>
                <a:lnTo>
                  <a:pt x="388" y="829"/>
                </a:lnTo>
                <a:lnTo>
                  <a:pt x="389" y="822"/>
                </a:lnTo>
                <a:lnTo>
                  <a:pt x="391" y="815"/>
                </a:lnTo>
                <a:lnTo>
                  <a:pt x="394" y="808"/>
                </a:lnTo>
                <a:lnTo>
                  <a:pt x="398" y="802"/>
                </a:lnTo>
                <a:lnTo>
                  <a:pt x="461" y="705"/>
                </a:lnTo>
                <a:lnTo>
                  <a:pt x="466" y="699"/>
                </a:lnTo>
                <a:lnTo>
                  <a:pt x="471" y="694"/>
                </a:lnTo>
                <a:lnTo>
                  <a:pt x="476" y="688"/>
                </a:lnTo>
                <a:lnTo>
                  <a:pt x="481" y="684"/>
                </a:lnTo>
                <a:lnTo>
                  <a:pt x="487" y="680"/>
                </a:lnTo>
                <a:lnTo>
                  <a:pt x="494" y="677"/>
                </a:lnTo>
                <a:lnTo>
                  <a:pt x="500" y="675"/>
                </a:lnTo>
                <a:lnTo>
                  <a:pt x="508" y="673"/>
                </a:lnTo>
                <a:lnTo>
                  <a:pt x="514" y="672"/>
                </a:lnTo>
                <a:lnTo>
                  <a:pt x="521" y="671"/>
                </a:lnTo>
                <a:lnTo>
                  <a:pt x="528" y="671"/>
                </a:lnTo>
                <a:lnTo>
                  <a:pt x="535" y="672"/>
                </a:lnTo>
                <a:lnTo>
                  <a:pt x="542" y="674"/>
                </a:lnTo>
                <a:lnTo>
                  <a:pt x="549" y="676"/>
                </a:lnTo>
                <a:lnTo>
                  <a:pt x="555" y="679"/>
                </a:lnTo>
                <a:lnTo>
                  <a:pt x="562" y="683"/>
                </a:lnTo>
                <a:close/>
                <a:moveTo>
                  <a:pt x="1786" y="1715"/>
                </a:moveTo>
                <a:lnTo>
                  <a:pt x="1786" y="1715"/>
                </a:lnTo>
                <a:lnTo>
                  <a:pt x="1771" y="1727"/>
                </a:lnTo>
                <a:lnTo>
                  <a:pt x="1757" y="1740"/>
                </a:lnTo>
                <a:lnTo>
                  <a:pt x="1745" y="1753"/>
                </a:lnTo>
                <a:lnTo>
                  <a:pt x="1733" y="1767"/>
                </a:lnTo>
                <a:lnTo>
                  <a:pt x="1722" y="1782"/>
                </a:lnTo>
                <a:lnTo>
                  <a:pt x="1712" y="1797"/>
                </a:lnTo>
                <a:lnTo>
                  <a:pt x="1701" y="1812"/>
                </a:lnTo>
                <a:lnTo>
                  <a:pt x="1692" y="1828"/>
                </a:lnTo>
                <a:lnTo>
                  <a:pt x="1685" y="1845"/>
                </a:lnTo>
                <a:lnTo>
                  <a:pt x="1678" y="1861"/>
                </a:lnTo>
                <a:lnTo>
                  <a:pt x="1671" y="1878"/>
                </a:lnTo>
                <a:lnTo>
                  <a:pt x="1666" y="1894"/>
                </a:lnTo>
                <a:lnTo>
                  <a:pt x="1661" y="1912"/>
                </a:lnTo>
                <a:lnTo>
                  <a:pt x="1657" y="1929"/>
                </a:lnTo>
                <a:lnTo>
                  <a:pt x="1654" y="1947"/>
                </a:lnTo>
                <a:lnTo>
                  <a:pt x="1652" y="1965"/>
                </a:lnTo>
                <a:lnTo>
                  <a:pt x="1651" y="1982"/>
                </a:lnTo>
                <a:lnTo>
                  <a:pt x="1651" y="2000"/>
                </a:lnTo>
                <a:lnTo>
                  <a:pt x="1651" y="2017"/>
                </a:lnTo>
                <a:lnTo>
                  <a:pt x="1652" y="2036"/>
                </a:lnTo>
                <a:lnTo>
                  <a:pt x="1654" y="2053"/>
                </a:lnTo>
                <a:lnTo>
                  <a:pt x="1657" y="2071"/>
                </a:lnTo>
                <a:lnTo>
                  <a:pt x="1661" y="2088"/>
                </a:lnTo>
                <a:lnTo>
                  <a:pt x="1665" y="2106"/>
                </a:lnTo>
                <a:lnTo>
                  <a:pt x="1671" y="2123"/>
                </a:lnTo>
                <a:lnTo>
                  <a:pt x="1677" y="2140"/>
                </a:lnTo>
                <a:lnTo>
                  <a:pt x="1684" y="2157"/>
                </a:lnTo>
                <a:lnTo>
                  <a:pt x="1692" y="2174"/>
                </a:lnTo>
                <a:lnTo>
                  <a:pt x="1701" y="2190"/>
                </a:lnTo>
                <a:lnTo>
                  <a:pt x="1712" y="2205"/>
                </a:lnTo>
                <a:lnTo>
                  <a:pt x="1723" y="2221"/>
                </a:lnTo>
                <a:lnTo>
                  <a:pt x="1734" y="2236"/>
                </a:lnTo>
                <a:lnTo>
                  <a:pt x="1746" y="2251"/>
                </a:lnTo>
                <a:lnTo>
                  <a:pt x="1759" y="2264"/>
                </a:lnTo>
                <a:lnTo>
                  <a:pt x="1773" y="2277"/>
                </a:lnTo>
                <a:lnTo>
                  <a:pt x="1787" y="2289"/>
                </a:lnTo>
                <a:lnTo>
                  <a:pt x="1802" y="2301"/>
                </a:lnTo>
                <a:lnTo>
                  <a:pt x="1817" y="2311"/>
                </a:lnTo>
                <a:lnTo>
                  <a:pt x="1832" y="2320"/>
                </a:lnTo>
                <a:lnTo>
                  <a:pt x="1848" y="2329"/>
                </a:lnTo>
                <a:lnTo>
                  <a:pt x="1864" y="2337"/>
                </a:lnTo>
                <a:lnTo>
                  <a:pt x="1880" y="2345"/>
                </a:lnTo>
                <a:lnTo>
                  <a:pt x="1897" y="2351"/>
                </a:lnTo>
                <a:lnTo>
                  <a:pt x="1915" y="2357"/>
                </a:lnTo>
                <a:lnTo>
                  <a:pt x="1932" y="2361"/>
                </a:lnTo>
                <a:lnTo>
                  <a:pt x="1949" y="2365"/>
                </a:lnTo>
                <a:lnTo>
                  <a:pt x="1967" y="2368"/>
                </a:lnTo>
                <a:lnTo>
                  <a:pt x="1984" y="2370"/>
                </a:lnTo>
                <a:lnTo>
                  <a:pt x="2002" y="2371"/>
                </a:lnTo>
                <a:lnTo>
                  <a:pt x="2019" y="2372"/>
                </a:lnTo>
                <a:lnTo>
                  <a:pt x="2038" y="2372"/>
                </a:lnTo>
                <a:lnTo>
                  <a:pt x="2055" y="2370"/>
                </a:lnTo>
                <a:lnTo>
                  <a:pt x="2073" y="2368"/>
                </a:lnTo>
                <a:lnTo>
                  <a:pt x="2090" y="2365"/>
                </a:lnTo>
                <a:lnTo>
                  <a:pt x="2109" y="2362"/>
                </a:lnTo>
                <a:lnTo>
                  <a:pt x="2126" y="2357"/>
                </a:lnTo>
                <a:lnTo>
                  <a:pt x="2143" y="2352"/>
                </a:lnTo>
                <a:lnTo>
                  <a:pt x="2160" y="2345"/>
                </a:lnTo>
                <a:lnTo>
                  <a:pt x="2177" y="2337"/>
                </a:lnTo>
                <a:lnTo>
                  <a:pt x="2193" y="2329"/>
                </a:lnTo>
                <a:lnTo>
                  <a:pt x="2209" y="2320"/>
                </a:lnTo>
                <a:lnTo>
                  <a:pt x="2226" y="2310"/>
                </a:lnTo>
                <a:lnTo>
                  <a:pt x="2241" y="2300"/>
                </a:lnTo>
                <a:lnTo>
                  <a:pt x="2256" y="2288"/>
                </a:lnTo>
                <a:lnTo>
                  <a:pt x="2270" y="2275"/>
                </a:lnTo>
                <a:lnTo>
                  <a:pt x="2284" y="2262"/>
                </a:lnTo>
                <a:lnTo>
                  <a:pt x="2297" y="2249"/>
                </a:lnTo>
                <a:lnTo>
                  <a:pt x="2309" y="2235"/>
                </a:lnTo>
                <a:lnTo>
                  <a:pt x="2320" y="2221"/>
                </a:lnTo>
                <a:lnTo>
                  <a:pt x="2330" y="2205"/>
                </a:lnTo>
                <a:lnTo>
                  <a:pt x="2340" y="2190"/>
                </a:lnTo>
                <a:lnTo>
                  <a:pt x="2349" y="2174"/>
                </a:lnTo>
                <a:lnTo>
                  <a:pt x="2357" y="2158"/>
                </a:lnTo>
                <a:lnTo>
                  <a:pt x="2364" y="2141"/>
                </a:lnTo>
                <a:lnTo>
                  <a:pt x="2371" y="2124"/>
                </a:lnTo>
                <a:lnTo>
                  <a:pt x="2376" y="2108"/>
                </a:lnTo>
                <a:lnTo>
                  <a:pt x="2381" y="2091"/>
                </a:lnTo>
                <a:lnTo>
                  <a:pt x="2384" y="2073"/>
                </a:lnTo>
                <a:lnTo>
                  <a:pt x="2387" y="2055"/>
                </a:lnTo>
                <a:lnTo>
                  <a:pt x="2390" y="2038"/>
                </a:lnTo>
                <a:lnTo>
                  <a:pt x="2391" y="2020"/>
                </a:lnTo>
                <a:lnTo>
                  <a:pt x="2391" y="2002"/>
                </a:lnTo>
                <a:lnTo>
                  <a:pt x="2391" y="1985"/>
                </a:lnTo>
                <a:lnTo>
                  <a:pt x="2390" y="1967"/>
                </a:lnTo>
                <a:lnTo>
                  <a:pt x="2388" y="1949"/>
                </a:lnTo>
                <a:lnTo>
                  <a:pt x="2385" y="1931"/>
                </a:lnTo>
                <a:lnTo>
                  <a:pt x="2381" y="1914"/>
                </a:lnTo>
                <a:lnTo>
                  <a:pt x="2377" y="1896"/>
                </a:lnTo>
                <a:lnTo>
                  <a:pt x="2371" y="1879"/>
                </a:lnTo>
                <a:lnTo>
                  <a:pt x="2365" y="1862"/>
                </a:lnTo>
                <a:lnTo>
                  <a:pt x="2358" y="1846"/>
                </a:lnTo>
                <a:lnTo>
                  <a:pt x="2350" y="1828"/>
                </a:lnTo>
                <a:lnTo>
                  <a:pt x="2340" y="1812"/>
                </a:lnTo>
                <a:lnTo>
                  <a:pt x="2330" y="1797"/>
                </a:lnTo>
                <a:lnTo>
                  <a:pt x="2319" y="1782"/>
                </a:lnTo>
                <a:lnTo>
                  <a:pt x="2308" y="1766"/>
                </a:lnTo>
                <a:lnTo>
                  <a:pt x="2295" y="1752"/>
                </a:lnTo>
                <a:lnTo>
                  <a:pt x="2282" y="1738"/>
                </a:lnTo>
                <a:lnTo>
                  <a:pt x="2268" y="1725"/>
                </a:lnTo>
                <a:lnTo>
                  <a:pt x="2254" y="1714"/>
                </a:lnTo>
                <a:lnTo>
                  <a:pt x="2240" y="1701"/>
                </a:lnTo>
                <a:lnTo>
                  <a:pt x="2225" y="1691"/>
                </a:lnTo>
                <a:lnTo>
                  <a:pt x="2209" y="1682"/>
                </a:lnTo>
                <a:lnTo>
                  <a:pt x="2193" y="1673"/>
                </a:lnTo>
                <a:lnTo>
                  <a:pt x="2178" y="1665"/>
                </a:lnTo>
                <a:lnTo>
                  <a:pt x="2161" y="1658"/>
                </a:lnTo>
                <a:lnTo>
                  <a:pt x="2144" y="1652"/>
                </a:lnTo>
                <a:lnTo>
                  <a:pt x="2127" y="1646"/>
                </a:lnTo>
                <a:lnTo>
                  <a:pt x="2110" y="1641"/>
                </a:lnTo>
                <a:lnTo>
                  <a:pt x="2092" y="1637"/>
                </a:lnTo>
                <a:lnTo>
                  <a:pt x="2075" y="1634"/>
                </a:lnTo>
                <a:lnTo>
                  <a:pt x="2057" y="1632"/>
                </a:lnTo>
                <a:lnTo>
                  <a:pt x="2040" y="1631"/>
                </a:lnTo>
                <a:lnTo>
                  <a:pt x="2021" y="1630"/>
                </a:lnTo>
                <a:lnTo>
                  <a:pt x="2004" y="1630"/>
                </a:lnTo>
                <a:lnTo>
                  <a:pt x="1986" y="1632"/>
                </a:lnTo>
                <a:lnTo>
                  <a:pt x="1969" y="1634"/>
                </a:lnTo>
                <a:lnTo>
                  <a:pt x="1951" y="1637"/>
                </a:lnTo>
                <a:lnTo>
                  <a:pt x="1933" y="1640"/>
                </a:lnTo>
                <a:lnTo>
                  <a:pt x="1916" y="1646"/>
                </a:lnTo>
                <a:lnTo>
                  <a:pt x="1898" y="1651"/>
                </a:lnTo>
                <a:lnTo>
                  <a:pt x="1881" y="1658"/>
                </a:lnTo>
                <a:lnTo>
                  <a:pt x="1865" y="1665"/>
                </a:lnTo>
                <a:lnTo>
                  <a:pt x="1849" y="1673"/>
                </a:lnTo>
                <a:lnTo>
                  <a:pt x="1832" y="1682"/>
                </a:lnTo>
                <a:lnTo>
                  <a:pt x="1816" y="1692"/>
                </a:lnTo>
                <a:lnTo>
                  <a:pt x="1801" y="1702"/>
                </a:lnTo>
                <a:lnTo>
                  <a:pt x="1786" y="1715"/>
                </a:lnTo>
                <a:close/>
                <a:moveTo>
                  <a:pt x="2917" y="2627"/>
                </a:moveTo>
                <a:lnTo>
                  <a:pt x="2523" y="2305"/>
                </a:lnTo>
                <a:lnTo>
                  <a:pt x="2515" y="2320"/>
                </a:lnTo>
                <a:lnTo>
                  <a:pt x="2507" y="2335"/>
                </a:lnTo>
                <a:lnTo>
                  <a:pt x="2498" y="2349"/>
                </a:lnTo>
                <a:lnTo>
                  <a:pt x="2489" y="2362"/>
                </a:lnTo>
                <a:lnTo>
                  <a:pt x="2480" y="2375"/>
                </a:lnTo>
                <a:lnTo>
                  <a:pt x="2469" y="2386"/>
                </a:lnTo>
                <a:lnTo>
                  <a:pt x="2449" y="2409"/>
                </a:lnTo>
                <a:lnTo>
                  <a:pt x="2428" y="2428"/>
                </a:lnTo>
                <a:lnTo>
                  <a:pt x="2406" y="2444"/>
                </a:lnTo>
                <a:lnTo>
                  <a:pt x="2386" y="2459"/>
                </a:lnTo>
                <a:lnTo>
                  <a:pt x="2366" y="2473"/>
                </a:lnTo>
                <a:lnTo>
                  <a:pt x="2345" y="2483"/>
                </a:lnTo>
                <a:lnTo>
                  <a:pt x="2328" y="2492"/>
                </a:lnTo>
                <a:lnTo>
                  <a:pt x="2311" y="2499"/>
                </a:lnTo>
                <a:lnTo>
                  <a:pt x="2297" y="2505"/>
                </a:lnTo>
                <a:lnTo>
                  <a:pt x="2276" y="2512"/>
                </a:lnTo>
                <a:lnTo>
                  <a:pt x="2268" y="2514"/>
                </a:lnTo>
                <a:lnTo>
                  <a:pt x="2507" y="2964"/>
                </a:lnTo>
                <a:lnTo>
                  <a:pt x="2530" y="2955"/>
                </a:lnTo>
                <a:lnTo>
                  <a:pt x="2554" y="2946"/>
                </a:lnTo>
                <a:lnTo>
                  <a:pt x="2576" y="2936"/>
                </a:lnTo>
                <a:lnTo>
                  <a:pt x="2597" y="2925"/>
                </a:lnTo>
                <a:lnTo>
                  <a:pt x="2619" y="2913"/>
                </a:lnTo>
                <a:lnTo>
                  <a:pt x="2639" y="2901"/>
                </a:lnTo>
                <a:lnTo>
                  <a:pt x="2659" y="2888"/>
                </a:lnTo>
                <a:lnTo>
                  <a:pt x="2679" y="2875"/>
                </a:lnTo>
                <a:lnTo>
                  <a:pt x="2697" y="2862"/>
                </a:lnTo>
                <a:lnTo>
                  <a:pt x="2715" y="2847"/>
                </a:lnTo>
                <a:lnTo>
                  <a:pt x="2749" y="2820"/>
                </a:lnTo>
                <a:lnTo>
                  <a:pt x="2779" y="2792"/>
                </a:lnTo>
                <a:lnTo>
                  <a:pt x="2808" y="2763"/>
                </a:lnTo>
                <a:lnTo>
                  <a:pt x="2833" y="2737"/>
                </a:lnTo>
                <a:lnTo>
                  <a:pt x="2854" y="2711"/>
                </a:lnTo>
                <a:lnTo>
                  <a:pt x="2874" y="2688"/>
                </a:lnTo>
                <a:lnTo>
                  <a:pt x="2889" y="2668"/>
                </a:lnTo>
                <a:lnTo>
                  <a:pt x="2910" y="2638"/>
                </a:lnTo>
                <a:lnTo>
                  <a:pt x="2917" y="2627"/>
                </a:lnTo>
                <a:close/>
                <a:moveTo>
                  <a:pt x="2675" y="1133"/>
                </a:moveTo>
                <a:lnTo>
                  <a:pt x="2353" y="1528"/>
                </a:lnTo>
                <a:lnTo>
                  <a:pt x="2368" y="1536"/>
                </a:lnTo>
                <a:lnTo>
                  <a:pt x="2382" y="1544"/>
                </a:lnTo>
                <a:lnTo>
                  <a:pt x="2396" y="1553"/>
                </a:lnTo>
                <a:lnTo>
                  <a:pt x="2409" y="1562"/>
                </a:lnTo>
                <a:lnTo>
                  <a:pt x="2422" y="1572"/>
                </a:lnTo>
                <a:lnTo>
                  <a:pt x="2434" y="1582"/>
                </a:lnTo>
                <a:lnTo>
                  <a:pt x="2455" y="1603"/>
                </a:lnTo>
                <a:lnTo>
                  <a:pt x="2475" y="1623"/>
                </a:lnTo>
                <a:lnTo>
                  <a:pt x="2492" y="1645"/>
                </a:lnTo>
                <a:lnTo>
                  <a:pt x="2506" y="1666"/>
                </a:lnTo>
                <a:lnTo>
                  <a:pt x="2519" y="1686"/>
                </a:lnTo>
                <a:lnTo>
                  <a:pt x="2530" y="1705"/>
                </a:lnTo>
                <a:lnTo>
                  <a:pt x="2539" y="1724"/>
                </a:lnTo>
                <a:lnTo>
                  <a:pt x="2547" y="1740"/>
                </a:lnTo>
                <a:lnTo>
                  <a:pt x="2552" y="1754"/>
                </a:lnTo>
                <a:lnTo>
                  <a:pt x="2559" y="1776"/>
                </a:lnTo>
                <a:lnTo>
                  <a:pt x="2561" y="1783"/>
                </a:lnTo>
                <a:lnTo>
                  <a:pt x="3011" y="1545"/>
                </a:lnTo>
                <a:lnTo>
                  <a:pt x="3003" y="1522"/>
                </a:lnTo>
                <a:lnTo>
                  <a:pt x="2993" y="1498"/>
                </a:lnTo>
                <a:lnTo>
                  <a:pt x="2982" y="1476"/>
                </a:lnTo>
                <a:lnTo>
                  <a:pt x="2971" y="1455"/>
                </a:lnTo>
                <a:lnTo>
                  <a:pt x="2960" y="1433"/>
                </a:lnTo>
                <a:lnTo>
                  <a:pt x="2948" y="1413"/>
                </a:lnTo>
                <a:lnTo>
                  <a:pt x="2935" y="1393"/>
                </a:lnTo>
                <a:lnTo>
                  <a:pt x="2923" y="1373"/>
                </a:lnTo>
                <a:lnTo>
                  <a:pt x="2908" y="1355"/>
                </a:lnTo>
                <a:lnTo>
                  <a:pt x="2895" y="1337"/>
                </a:lnTo>
                <a:lnTo>
                  <a:pt x="2867" y="1303"/>
                </a:lnTo>
                <a:lnTo>
                  <a:pt x="2838" y="1272"/>
                </a:lnTo>
                <a:lnTo>
                  <a:pt x="2811" y="1244"/>
                </a:lnTo>
                <a:lnTo>
                  <a:pt x="2783" y="1219"/>
                </a:lnTo>
                <a:lnTo>
                  <a:pt x="2758" y="1196"/>
                </a:lnTo>
                <a:lnTo>
                  <a:pt x="2735" y="1178"/>
                </a:lnTo>
                <a:lnTo>
                  <a:pt x="2715" y="1162"/>
                </a:lnTo>
                <a:lnTo>
                  <a:pt x="2685" y="1141"/>
                </a:lnTo>
                <a:lnTo>
                  <a:pt x="2675" y="1133"/>
                </a:lnTo>
                <a:close/>
                <a:moveTo>
                  <a:pt x="1378" y="2882"/>
                </a:moveTo>
                <a:lnTo>
                  <a:pt x="1700" y="2488"/>
                </a:lnTo>
                <a:lnTo>
                  <a:pt x="1685" y="2480"/>
                </a:lnTo>
                <a:lnTo>
                  <a:pt x="1671" y="2472"/>
                </a:lnTo>
                <a:lnTo>
                  <a:pt x="1657" y="2462"/>
                </a:lnTo>
                <a:lnTo>
                  <a:pt x="1643" y="2453"/>
                </a:lnTo>
                <a:lnTo>
                  <a:pt x="1631" y="2444"/>
                </a:lnTo>
                <a:lnTo>
                  <a:pt x="1619" y="2434"/>
                </a:lnTo>
                <a:lnTo>
                  <a:pt x="1598" y="2414"/>
                </a:lnTo>
                <a:lnTo>
                  <a:pt x="1578" y="2392"/>
                </a:lnTo>
                <a:lnTo>
                  <a:pt x="1561" y="2371"/>
                </a:lnTo>
                <a:lnTo>
                  <a:pt x="1547" y="2351"/>
                </a:lnTo>
                <a:lnTo>
                  <a:pt x="1534" y="2330"/>
                </a:lnTo>
                <a:lnTo>
                  <a:pt x="1523" y="2310"/>
                </a:lnTo>
                <a:lnTo>
                  <a:pt x="1514" y="2293"/>
                </a:lnTo>
                <a:lnTo>
                  <a:pt x="1506" y="2275"/>
                </a:lnTo>
                <a:lnTo>
                  <a:pt x="1501" y="2261"/>
                </a:lnTo>
                <a:lnTo>
                  <a:pt x="1494" y="2241"/>
                </a:lnTo>
                <a:lnTo>
                  <a:pt x="1492" y="2233"/>
                </a:lnTo>
                <a:lnTo>
                  <a:pt x="1042" y="2472"/>
                </a:lnTo>
                <a:lnTo>
                  <a:pt x="1050" y="2495"/>
                </a:lnTo>
                <a:lnTo>
                  <a:pt x="1060" y="2518"/>
                </a:lnTo>
                <a:lnTo>
                  <a:pt x="1070" y="2541"/>
                </a:lnTo>
                <a:lnTo>
                  <a:pt x="1081" y="2562"/>
                </a:lnTo>
                <a:lnTo>
                  <a:pt x="1093" y="2583"/>
                </a:lnTo>
                <a:lnTo>
                  <a:pt x="1105" y="2604"/>
                </a:lnTo>
                <a:lnTo>
                  <a:pt x="1117" y="2624"/>
                </a:lnTo>
                <a:lnTo>
                  <a:pt x="1130" y="2643"/>
                </a:lnTo>
                <a:lnTo>
                  <a:pt x="1145" y="2661"/>
                </a:lnTo>
                <a:lnTo>
                  <a:pt x="1158" y="2680"/>
                </a:lnTo>
                <a:lnTo>
                  <a:pt x="1186" y="2713"/>
                </a:lnTo>
                <a:lnTo>
                  <a:pt x="1215" y="2744"/>
                </a:lnTo>
                <a:lnTo>
                  <a:pt x="1242" y="2772"/>
                </a:lnTo>
                <a:lnTo>
                  <a:pt x="1270" y="2798"/>
                </a:lnTo>
                <a:lnTo>
                  <a:pt x="1295" y="2819"/>
                </a:lnTo>
                <a:lnTo>
                  <a:pt x="1317" y="2838"/>
                </a:lnTo>
                <a:lnTo>
                  <a:pt x="1338" y="2854"/>
                </a:lnTo>
                <a:lnTo>
                  <a:pt x="1368" y="2875"/>
                </a:lnTo>
                <a:lnTo>
                  <a:pt x="1378" y="2882"/>
                </a:lnTo>
                <a:close/>
                <a:moveTo>
                  <a:pt x="1172" y="1335"/>
                </a:moveTo>
                <a:lnTo>
                  <a:pt x="1566" y="1657"/>
                </a:lnTo>
                <a:lnTo>
                  <a:pt x="1574" y="1641"/>
                </a:lnTo>
                <a:lnTo>
                  <a:pt x="1582" y="1627"/>
                </a:lnTo>
                <a:lnTo>
                  <a:pt x="1592" y="1613"/>
                </a:lnTo>
                <a:lnTo>
                  <a:pt x="1601" y="1600"/>
                </a:lnTo>
                <a:lnTo>
                  <a:pt x="1610" y="1588"/>
                </a:lnTo>
                <a:lnTo>
                  <a:pt x="1620" y="1575"/>
                </a:lnTo>
                <a:lnTo>
                  <a:pt x="1640" y="1554"/>
                </a:lnTo>
                <a:lnTo>
                  <a:pt x="1662" y="1535"/>
                </a:lnTo>
                <a:lnTo>
                  <a:pt x="1683" y="1518"/>
                </a:lnTo>
                <a:lnTo>
                  <a:pt x="1704" y="1503"/>
                </a:lnTo>
                <a:lnTo>
                  <a:pt x="1725" y="1490"/>
                </a:lnTo>
                <a:lnTo>
                  <a:pt x="1744" y="1479"/>
                </a:lnTo>
                <a:lnTo>
                  <a:pt x="1762" y="1471"/>
                </a:lnTo>
                <a:lnTo>
                  <a:pt x="1779" y="1463"/>
                </a:lnTo>
                <a:lnTo>
                  <a:pt x="1793" y="1458"/>
                </a:lnTo>
                <a:lnTo>
                  <a:pt x="1813" y="1450"/>
                </a:lnTo>
                <a:lnTo>
                  <a:pt x="1821" y="1448"/>
                </a:lnTo>
                <a:lnTo>
                  <a:pt x="1584" y="998"/>
                </a:lnTo>
                <a:lnTo>
                  <a:pt x="1559" y="1006"/>
                </a:lnTo>
                <a:lnTo>
                  <a:pt x="1537" y="1017"/>
                </a:lnTo>
                <a:lnTo>
                  <a:pt x="1514" y="1027"/>
                </a:lnTo>
                <a:lnTo>
                  <a:pt x="1492" y="1038"/>
                </a:lnTo>
                <a:lnTo>
                  <a:pt x="1471" y="1049"/>
                </a:lnTo>
                <a:lnTo>
                  <a:pt x="1450" y="1061"/>
                </a:lnTo>
                <a:lnTo>
                  <a:pt x="1431" y="1075"/>
                </a:lnTo>
                <a:lnTo>
                  <a:pt x="1412" y="1087"/>
                </a:lnTo>
                <a:lnTo>
                  <a:pt x="1393" y="1101"/>
                </a:lnTo>
                <a:lnTo>
                  <a:pt x="1375" y="1114"/>
                </a:lnTo>
                <a:lnTo>
                  <a:pt x="1342" y="1143"/>
                </a:lnTo>
                <a:lnTo>
                  <a:pt x="1310" y="1171"/>
                </a:lnTo>
                <a:lnTo>
                  <a:pt x="1282" y="1198"/>
                </a:lnTo>
                <a:lnTo>
                  <a:pt x="1257" y="1226"/>
                </a:lnTo>
                <a:lnTo>
                  <a:pt x="1235" y="1251"/>
                </a:lnTo>
                <a:lnTo>
                  <a:pt x="1216" y="1275"/>
                </a:lnTo>
                <a:lnTo>
                  <a:pt x="1200" y="1294"/>
                </a:lnTo>
                <a:lnTo>
                  <a:pt x="1179" y="1324"/>
                </a:lnTo>
                <a:lnTo>
                  <a:pt x="1172" y="133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/>
          <a:lstStyle/>
          <a:p>
            <a:endParaRPr lang="en-GB"/>
          </a:p>
        </p:txBody>
      </p:sp>
      <p:sp>
        <p:nvSpPr>
          <p:cNvPr id="145" name="Freeform 8"/>
          <p:cNvSpPr>
            <a:spLocks noEditPoints="1"/>
          </p:cNvSpPr>
          <p:nvPr/>
        </p:nvSpPr>
        <p:spPr bwMode="auto">
          <a:xfrm>
            <a:off x="9904615" y="3757048"/>
            <a:ext cx="505254" cy="504827"/>
          </a:xfrm>
          <a:custGeom>
            <a:avLst/>
            <a:gdLst>
              <a:gd name="T0" fmla="*/ 772319 w 2364"/>
              <a:gd name="T1" fmla="*/ 73056 h 2361"/>
              <a:gd name="T2" fmla="*/ 804069 w 2364"/>
              <a:gd name="T3" fmla="*/ 12705 h 2361"/>
              <a:gd name="T4" fmla="*/ 931863 w 2364"/>
              <a:gd name="T5" fmla="*/ 12705 h 2361"/>
              <a:gd name="T6" fmla="*/ 1081881 w 2364"/>
              <a:gd name="T7" fmla="*/ 158023 h 2361"/>
              <a:gd name="T8" fmla="*/ 1232694 w 2364"/>
              <a:gd name="T9" fmla="*/ 51616 h 2361"/>
              <a:gd name="T10" fmla="*/ 1353344 w 2364"/>
              <a:gd name="T11" fmla="*/ 92908 h 2361"/>
              <a:gd name="T12" fmla="*/ 1354931 w 2364"/>
              <a:gd name="T13" fmla="*/ 257284 h 2361"/>
              <a:gd name="T14" fmla="*/ 1582738 w 2364"/>
              <a:gd name="T15" fmla="*/ 290636 h 2361"/>
              <a:gd name="T16" fmla="*/ 1694656 w 2364"/>
              <a:gd name="T17" fmla="*/ 362897 h 2361"/>
              <a:gd name="T18" fmla="*/ 1687513 w 2364"/>
              <a:gd name="T19" fmla="*/ 432777 h 2361"/>
              <a:gd name="T20" fmla="*/ 1781175 w 2364"/>
              <a:gd name="T21" fmla="*/ 659092 h 2361"/>
              <a:gd name="T22" fmla="*/ 1846263 w 2364"/>
              <a:gd name="T23" fmla="*/ 681326 h 2361"/>
              <a:gd name="T24" fmla="*/ 1864519 w 2364"/>
              <a:gd name="T25" fmla="*/ 807586 h 2361"/>
              <a:gd name="T26" fmla="*/ 1744663 w 2364"/>
              <a:gd name="T27" fmla="*/ 975932 h 2361"/>
              <a:gd name="T28" fmla="*/ 1870869 w 2364"/>
              <a:gd name="T29" fmla="*/ 1102986 h 2361"/>
              <a:gd name="T30" fmla="*/ 1852613 w 2364"/>
              <a:gd name="T31" fmla="*/ 1230834 h 2361"/>
              <a:gd name="T32" fmla="*/ 1679575 w 2364"/>
              <a:gd name="T33" fmla="*/ 1257833 h 2361"/>
              <a:gd name="T34" fmla="*/ 1671638 w 2364"/>
              <a:gd name="T35" fmla="*/ 1480177 h 2361"/>
              <a:gd name="T36" fmla="*/ 1673225 w 2364"/>
              <a:gd name="T37" fmla="*/ 1550057 h 2361"/>
              <a:gd name="T38" fmla="*/ 1557338 w 2364"/>
              <a:gd name="T39" fmla="*/ 1613584 h 2361"/>
              <a:gd name="T40" fmla="*/ 1363663 w 2364"/>
              <a:gd name="T41" fmla="*/ 1621524 h 2361"/>
              <a:gd name="T42" fmla="*/ 1337469 w 2364"/>
              <a:gd name="T43" fmla="*/ 1781930 h 2361"/>
              <a:gd name="T44" fmla="*/ 1226344 w 2364"/>
              <a:gd name="T45" fmla="*/ 1847045 h 2361"/>
              <a:gd name="T46" fmla="*/ 1115219 w 2364"/>
              <a:gd name="T47" fmla="*/ 1720785 h 2361"/>
              <a:gd name="T48" fmla="*/ 917575 w 2364"/>
              <a:gd name="T49" fmla="*/ 1829575 h 2361"/>
              <a:gd name="T50" fmla="*/ 863600 w 2364"/>
              <a:gd name="T51" fmla="*/ 1874838 h 2361"/>
              <a:gd name="T52" fmla="*/ 742156 w 2364"/>
              <a:gd name="T53" fmla="*/ 1823222 h 2361"/>
              <a:gd name="T54" fmla="*/ 599281 w 2364"/>
              <a:gd name="T55" fmla="*/ 1655670 h 2361"/>
              <a:gd name="T56" fmla="*/ 451644 w 2364"/>
              <a:gd name="T57" fmla="*/ 1734285 h 2361"/>
              <a:gd name="T58" fmla="*/ 354013 w 2364"/>
              <a:gd name="T59" fmla="*/ 1650112 h 2361"/>
              <a:gd name="T60" fmla="*/ 354013 w 2364"/>
              <a:gd name="T61" fmla="*/ 1468266 h 2361"/>
              <a:gd name="T62" fmla="*/ 169863 w 2364"/>
              <a:gd name="T63" fmla="*/ 1434914 h 2361"/>
              <a:gd name="T64" fmla="*/ 90488 w 2364"/>
              <a:gd name="T65" fmla="*/ 1334859 h 2361"/>
              <a:gd name="T66" fmla="*/ 200819 w 2364"/>
              <a:gd name="T67" fmla="*/ 1207805 h 2361"/>
              <a:gd name="T68" fmla="*/ 55563 w 2364"/>
              <a:gd name="T69" fmla="*/ 1019607 h 2361"/>
              <a:gd name="T70" fmla="*/ 794 w 2364"/>
              <a:gd name="T71" fmla="*/ 978314 h 2361"/>
              <a:gd name="T72" fmla="*/ 23813 w 2364"/>
              <a:gd name="T73" fmla="*/ 852849 h 2361"/>
              <a:gd name="T74" fmla="*/ 187325 w 2364"/>
              <a:gd name="T75" fmla="*/ 721030 h 2361"/>
              <a:gd name="T76" fmla="*/ 115888 w 2364"/>
              <a:gd name="T77" fmla="*/ 559831 h 2361"/>
              <a:gd name="T78" fmla="*/ 176213 w 2364"/>
              <a:gd name="T79" fmla="*/ 445482 h 2361"/>
              <a:gd name="T80" fmla="*/ 318294 w 2364"/>
              <a:gd name="T81" fmla="*/ 459776 h 2361"/>
              <a:gd name="T82" fmla="*/ 381794 w 2364"/>
              <a:gd name="T83" fmla="*/ 250931 h 2361"/>
              <a:gd name="T84" fmla="*/ 453231 w 2364"/>
              <a:gd name="T85" fmla="*/ 138965 h 2361"/>
              <a:gd name="T86" fmla="*/ 523081 w 2364"/>
              <a:gd name="T87" fmla="*/ 146112 h 2361"/>
              <a:gd name="T88" fmla="*/ 1127125 w 2364"/>
              <a:gd name="T89" fmla="*/ 1176836 h 2361"/>
              <a:gd name="T90" fmla="*/ 1253331 w 2364"/>
              <a:gd name="T91" fmla="*/ 1394416 h 2361"/>
              <a:gd name="T92" fmla="*/ 1270000 w 2364"/>
              <a:gd name="T93" fmla="*/ 521715 h 2361"/>
              <a:gd name="T94" fmla="*/ 1203325 w 2364"/>
              <a:gd name="T95" fmla="*/ 813144 h 2361"/>
              <a:gd name="T96" fmla="*/ 1365250 w 2364"/>
              <a:gd name="T97" fmla="*/ 605094 h 2361"/>
              <a:gd name="T98" fmla="*/ 773906 w 2364"/>
              <a:gd name="T99" fmla="*/ 1182395 h 2361"/>
              <a:gd name="T100" fmla="*/ 686594 w 2364"/>
              <a:gd name="T101" fmla="*/ 1064870 h 2361"/>
              <a:gd name="T102" fmla="*/ 576263 w 2364"/>
              <a:gd name="T103" fmla="*/ 1343594 h 2361"/>
              <a:gd name="T104" fmla="*/ 759619 w 2364"/>
              <a:gd name="T105" fmla="*/ 728971 h 2361"/>
              <a:gd name="T106" fmla="*/ 719138 w 2364"/>
              <a:gd name="T107" fmla="*/ 458982 h 2361"/>
              <a:gd name="T108" fmla="*/ 531813 w 2364"/>
              <a:gd name="T109" fmla="*/ 615417 h 2361"/>
              <a:gd name="T110" fmla="*/ 773906 w 2364"/>
              <a:gd name="T111" fmla="*/ 861584 h 2361"/>
              <a:gd name="T112" fmla="*/ 773906 w 2364"/>
              <a:gd name="T113" fmla="*/ 1050576 h 2361"/>
              <a:gd name="T114" fmla="*/ 850900 w 2364"/>
              <a:gd name="T115" fmla="*/ 1130779 h 2361"/>
              <a:gd name="T116" fmla="*/ 1039019 w 2364"/>
              <a:gd name="T117" fmla="*/ 1140308 h 2361"/>
              <a:gd name="T118" fmla="*/ 1123156 w 2364"/>
              <a:gd name="T119" fmla="*/ 1068046 h 2361"/>
              <a:gd name="T120" fmla="*/ 1142206 w 2364"/>
              <a:gd name="T121" fmla="*/ 879848 h 2361"/>
              <a:gd name="T122" fmla="*/ 1073150 w 2364"/>
              <a:gd name="T123" fmla="*/ 792498 h 2361"/>
              <a:gd name="T124" fmla="*/ 887413 w 2364"/>
              <a:gd name="T125" fmla="*/ 764705 h 236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364"/>
              <a:gd name="T190" fmla="*/ 0 h 2361"/>
              <a:gd name="T191" fmla="*/ 2364 w 2364"/>
              <a:gd name="T192" fmla="*/ 2361 h 236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364" h="2361">
                <a:moveTo>
                  <a:pt x="665" y="190"/>
                </a:moveTo>
                <a:lnTo>
                  <a:pt x="764" y="284"/>
                </a:lnTo>
                <a:lnTo>
                  <a:pt x="789" y="272"/>
                </a:lnTo>
                <a:lnTo>
                  <a:pt x="814" y="261"/>
                </a:lnTo>
                <a:lnTo>
                  <a:pt x="839" y="250"/>
                </a:lnTo>
                <a:lnTo>
                  <a:pt x="866" y="241"/>
                </a:lnTo>
                <a:lnTo>
                  <a:pt x="891" y="233"/>
                </a:lnTo>
                <a:lnTo>
                  <a:pt x="918" y="225"/>
                </a:lnTo>
                <a:lnTo>
                  <a:pt x="944" y="218"/>
                </a:lnTo>
                <a:lnTo>
                  <a:pt x="970" y="211"/>
                </a:lnTo>
                <a:lnTo>
                  <a:pt x="973" y="92"/>
                </a:lnTo>
                <a:lnTo>
                  <a:pt x="973" y="85"/>
                </a:lnTo>
                <a:lnTo>
                  <a:pt x="973" y="78"/>
                </a:lnTo>
                <a:lnTo>
                  <a:pt x="975" y="64"/>
                </a:lnTo>
                <a:lnTo>
                  <a:pt x="980" y="50"/>
                </a:lnTo>
                <a:lnTo>
                  <a:pt x="986" y="39"/>
                </a:lnTo>
                <a:lnTo>
                  <a:pt x="989" y="34"/>
                </a:lnTo>
                <a:lnTo>
                  <a:pt x="993" y="29"/>
                </a:lnTo>
                <a:lnTo>
                  <a:pt x="998" y="25"/>
                </a:lnTo>
                <a:lnTo>
                  <a:pt x="1003" y="21"/>
                </a:lnTo>
                <a:lnTo>
                  <a:pt x="1008" y="18"/>
                </a:lnTo>
                <a:lnTo>
                  <a:pt x="1013" y="16"/>
                </a:lnTo>
                <a:lnTo>
                  <a:pt x="1019" y="14"/>
                </a:lnTo>
                <a:lnTo>
                  <a:pt x="1025" y="13"/>
                </a:lnTo>
                <a:lnTo>
                  <a:pt x="1129" y="1"/>
                </a:lnTo>
                <a:lnTo>
                  <a:pt x="1135" y="0"/>
                </a:lnTo>
                <a:lnTo>
                  <a:pt x="1141" y="1"/>
                </a:lnTo>
                <a:lnTo>
                  <a:pt x="1147" y="2"/>
                </a:lnTo>
                <a:lnTo>
                  <a:pt x="1152" y="3"/>
                </a:lnTo>
                <a:lnTo>
                  <a:pt x="1158" y="6"/>
                </a:lnTo>
                <a:lnTo>
                  <a:pt x="1163" y="9"/>
                </a:lnTo>
                <a:lnTo>
                  <a:pt x="1168" y="12"/>
                </a:lnTo>
                <a:lnTo>
                  <a:pt x="1174" y="16"/>
                </a:lnTo>
                <a:lnTo>
                  <a:pt x="1183" y="26"/>
                </a:lnTo>
                <a:lnTo>
                  <a:pt x="1190" y="37"/>
                </a:lnTo>
                <a:lnTo>
                  <a:pt x="1195" y="50"/>
                </a:lnTo>
                <a:lnTo>
                  <a:pt x="1197" y="57"/>
                </a:lnTo>
                <a:lnTo>
                  <a:pt x="1198" y="65"/>
                </a:lnTo>
                <a:lnTo>
                  <a:pt x="1223" y="185"/>
                </a:lnTo>
                <a:lnTo>
                  <a:pt x="1251" y="186"/>
                </a:lnTo>
                <a:lnTo>
                  <a:pt x="1279" y="189"/>
                </a:lnTo>
                <a:lnTo>
                  <a:pt x="1307" y="192"/>
                </a:lnTo>
                <a:lnTo>
                  <a:pt x="1335" y="195"/>
                </a:lnTo>
                <a:lnTo>
                  <a:pt x="1363" y="199"/>
                </a:lnTo>
                <a:lnTo>
                  <a:pt x="1390" y="204"/>
                </a:lnTo>
                <a:lnTo>
                  <a:pt x="1417" y="210"/>
                </a:lnTo>
                <a:lnTo>
                  <a:pt x="1445" y="216"/>
                </a:lnTo>
                <a:lnTo>
                  <a:pt x="1506" y="111"/>
                </a:lnTo>
                <a:lnTo>
                  <a:pt x="1509" y="104"/>
                </a:lnTo>
                <a:lnTo>
                  <a:pt x="1512" y="98"/>
                </a:lnTo>
                <a:lnTo>
                  <a:pt x="1520" y="87"/>
                </a:lnTo>
                <a:lnTo>
                  <a:pt x="1530" y="77"/>
                </a:lnTo>
                <a:lnTo>
                  <a:pt x="1540" y="70"/>
                </a:lnTo>
                <a:lnTo>
                  <a:pt x="1546" y="67"/>
                </a:lnTo>
                <a:lnTo>
                  <a:pt x="1553" y="65"/>
                </a:lnTo>
                <a:lnTo>
                  <a:pt x="1559" y="64"/>
                </a:lnTo>
                <a:lnTo>
                  <a:pt x="1565" y="63"/>
                </a:lnTo>
                <a:lnTo>
                  <a:pt x="1571" y="62"/>
                </a:lnTo>
                <a:lnTo>
                  <a:pt x="1577" y="63"/>
                </a:lnTo>
                <a:lnTo>
                  <a:pt x="1583" y="64"/>
                </a:lnTo>
                <a:lnTo>
                  <a:pt x="1588" y="66"/>
                </a:lnTo>
                <a:lnTo>
                  <a:pt x="1686" y="103"/>
                </a:lnTo>
                <a:lnTo>
                  <a:pt x="1691" y="105"/>
                </a:lnTo>
                <a:lnTo>
                  <a:pt x="1696" y="109"/>
                </a:lnTo>
                <a:lnTo>
                  <a:pt x="1701" y="112"/>
                </a:lnTo>
                <a:lnTo>
                  <a:pt x="1705" y="117"/>
                </a:lnTo>
                <a:lnTo>
                  <a:pt x="1709" y="121"/>
                </a:lnTo>
                <a:lnTo>
                  <a:pt x="1713" y="127"/>
                </a:lnTo>
                <a:lnTo>
                  <a:pt x="1715" y="133"/>
                </a:lnTo>
                <a:lnTo>
                  <a:pt x="1718" y="139"/>
                </a:lnTo>
                <a:lnTo>
                  <a:pt x="1721" y="151"/>
                </a:lnTo>
                <a:lnTo>
                  <a:pt x="1721" y="165"/>
                </a:lnTo>
                <a:lnTo>
                  <a:pt x="1720" y="178"/>
                </a:lnTo>
                <a:lnTo>
                  <a:pt x="1718" y="185"/>
                </a:lnTo>
                <a:lnTo>
                  <a:pt x="1716" y="193"/>
                </a:lnTo>
                <a:lnTo>
                  <a:pt x="1682" y="309"/>
                </a:lnTo>
                <a:lnTo>
                  <a:pt x="1707" y="324"/>
                </a:lnTo>
                <a:lnTo>
                  <a:pt x="1731" y="339"/>
                </a:lnTo>
                <a:lnTo>
                  <a:pt x="1756" y="355"/>
                </a:lnTo>
                <a:lnTo>
                  <a:pt x="1779" y="371"/>
                </a:lnTo>
                <a:lnTo>
                  <a:pt x="1803" y="389"/>
                </a:lnTo>
                <a:lnTo>
                  <a:pt x="1826" y="407"/>
                </a:lnTo>
                <a:lnTo>
                  <a:pt x="1849" y="426"/>
                </a:lnTo>
                <a:lnTo>
                  <a:pt x="1871" y="446"/>
                </a:lnTo>
                <a:lnTo>
                  <a:pt x="1970" y="382"/>
                </a:lnTo>
                <a:lnTo>
                  <a:pt x="1976" y="377"/>
                </a:lnTo>
                <a:lnTo>
                  <a:pt x="1982" y="373"/>
                </a:lnTo>
                <a:lnTo>
                  <a:pt x="1994" y="366"/>
                </a:lnTo>
                <a:lnTo>
                  <a:pt x="2008" y="362"/>
                </a:lnTo>
                <a:lnTo>
                  <a:pt x="2021" y="361"/>
                </a:lnTo>
                <a:lnTo>
                  <a:pt x="2027" y="361"/>
                </a:lnTo>
                <a:lnTo>
                  <a:pt x="2033" y="362"/>
                </a:lnTo>
                <a:lnTo>
                  <a:pt x="2039" y="363"/>
                </a:lnTo>
                <a:lnTo>
                  <a:pt x="2045" y="365"/>
                </a:lnTo>
                <a:lnTo>
                  <a:pt x="2051" y="367"/>
                </a:lnTo>
                <a:lnTo>
                  <a:pt x="2056" y="371"/>
                </a:lnTo>
                <a:lnTo>
                  <a:pt x="2060" y="374"/>
                </a:lnTo>
                <a:lnTo>
                  <a:pt x="2066" y="380"/>
                </a:lnTo>
                <a:lnTo>
                  <a:pt x="2135" y="457"/>
                </a:lnTo>
                <a:lnTo>
                  <a:pt x="2138" y="462"/>
                </a:lnTo>
                <a:lnTo>
                  <a:pt x="2141" y="467"/>
                </a:lnTo>
                <a:lnTo>
                  <a:pt x="2144" y="473"/>
                </a:lnTo>
                <a:lnTo>
                  <a:pt x="2146" y="478"/>
                </a:lnTo>
                <a:lnTo>
                  <a:pt x="2147" y="484"/>
                </a:lnTo>
                <a:lnTo>
                  <a:pt x="2148" y="490"/>
                </a:lnTo>
                <a:lnTo>
                  <a:pt x="2147" y="497"/>
                </a:lnTo>
                <a:lnTo>
                  <a:pt x="2147" y="503"/>
                </a:lnTo>
                <a:lnTo>
                  <a:pt x="2144" y="516"/>
                </a:lnTo>
                <a:lnTo>
                  <a:pt x="2138" y="529"/>
                </a:lnTo>
                <a:lnTo>
                  <a:pt x="2130" y="540"/>
                </a:lnTo>
                <a:lnTo>
                  <a:pt x="2126" y="545"/>
                </a:lnTo>
                <a:lnTo>
                  <a:pt x="2119" y="551"/>
                </a:lnTo>
                <a:lnTo>
                  <a:pt x="2036" y="639"/>
                </a:lnTo>
                <a:lnTo>
                  <a:pt x="2051" y="663"/>
                </a:lnTo>
                <a:lnTo>
                  <a:pt x="2066" y="688"/>
                </a:lnTo>
                <a:lnTo>
                  <a:pt x="2080" y="713"/>
                </a:lnTo>
                <a:lnTo>
                  <a:pt x="2093" y="738"/>
                </a:lnTo>
                <a:lnTo>
                  <a:pt x="2105" y="765"/>
                </a:lnTo>
                <a:lnTo>
                  <a:pt x="2117" y="790"/>
                </a:lnTo>
                <a:lnTo>
                  <a:pt x="2128" y="816"/>
                </a:lnTo>
                <a:lnTo>
                  <a:pt x="2138" y="843"/>
                </a:lnTo>
                <a:lnTo>
                  <a:pt x="2244" y="830"/>
                </a:lnTo>
                <a:lnTo>
                  <a:pt x="2251" y="829"/>
                </a:lnTo>
                <a:lnTo>
                  <a:pt x="2259" y="828"/>
                </a:lnTo>
                <a:lnTo>
                  <a:pt x="2273" y="827"/>
                </a:lnTo>
                <a:lnTo>
                  <a:pt x="2286" y="829"/>
                </a:lnTo>
                <a:lnTo>
                  <a:pt x="2298" y="834"/>
                </a:lnTo>
                <a:lnTo>
                  <a:pt x="2304" y="837"/>
                </a:lnTo>
                <a:lnTo>
                  <a:pt x="2309" y="840"/>
                </a:lnTo>
                <a:lnTo>
                  <a:pt x="2314" y="844"/>
                </a:lnTo>
                <a:lnTo>
                  <a:pt x="2319" y="848"/>
                </a:lnTo>
                <a:lnTo>
                  <a:pt x="2323" y="852"/>
                </a:lnTo>
                <a:lnTo>
                  <a:pt x="2326" y="858"/>
                </a:lnTo>
                <a:lnTo>
                  <a:pt x="2329" y="863"/>
                </a:lnTo>
                <a:lnTo>
                  <a:pt x="2331" y="869"/>
                </a:lnTo>
                <a:lnTo>
                  <a:pt x="2358" y="969"/>
                </a:lnTo>
                <a:lnTo>
                  <a:pt x="2359" y="975"/>
                </a:lnTo>
                <a:lnTo>
                  <a:pt x="2360" y="981"/>
                </a:lnTo>
                <a:lnTo>
                  <a:pt x="2360" y="987"/>
                </a:lnTo>
                <a:lnTo>
                  <a:pt x="2359" y="993"/>
                </a:lnTo>
                <a:lnTo>
                  <a:pt x="2358" y="999"/>
                </a:lnTo>
                <a:lnTo>
                  <a:pt x="2355" y="1005"/>
                </a:lnTo>
                <a:lnTo>
                  <a:pt x="2353" y="1010"/>
                </a:lnTo>
                <a:lnTo>
                  <a:pt x="2349" y="1017"/>
                </a:lnTo>
                <a:lnTo>
                  <a:pt x="2341" y="1027"/>
                </a:lnTo>
                <a:lnTo>
                  <a:pt x="2331" y="1035"/>
                </a:lnTo>
                <a:lnTo>
                  <a:pt x="2319" y="1042"/>
                </a:lnTo>
                <a:lnTo>
                  <a:pt x="2311" y="1045"/>
                </a:lnTo>
                <a:lnTo>
                  <a:pt x="2304" y="1047"/>
                </a:lnTo>
                <a:lnTo>
                  <a:pt x="2194" y="1089"/>
                </a:lnTo>
                <a:lnTo>
                  <a:pt x="2197" y="1116"/>
                </a:lnTo>
                <a:lnTo>
                  <a:pt x="2198" y="1145"/>
                </a:lnTo>
                <a:lnTo>
                  <a:pt x="2199" y="1172"/>
                </a:lnTo>
                <a:lnTo>
                  <a:pt x="2199" y="1200"/>
                </a:lnTo>
                <a:lnTo>
                  <a:pt x="2198" y="1229"/>
                </a:lnTo>
                <a:lnTo>
                  <a:pt x="2197" y="1256"/>
                </a:lnTo>
                <a:lnTo>
                  <a:pt x="2194" y="1285"/>
                </a:lnTo>
                <a:lnTo>
                  <a:pt x="2191" y="1312"/>
                </a:lnTo>
                <a:lnTo>
                  <a:pt x="2302" y="1352"/>
                </a:lnTo>
                <a:lnTo>
                  <a:pt x="2310" y="1354"/>
                </a:lnTo>
                <a:lnTo>
                  <a:pt x="2317" y="1356"/>
                </a:lnTo>
                <a:lnTo>
                  <a:pt x="2330" y="1362"/>
                </a:lnTo>
                <a:lnTo>
                  <a:pt x="2341" y="1370"/>
                </a:lnTo>
                <a:lnTo>
                  <a:pt x="2350" y="1379"/>
                </a:lnTo>
                <a:lnTo>
                  <a:pt x="2354" y="1384"/>
                </a:lnTo>
                <a:lnTo>
                  <a:pt x="2357" y="1389"/>
                </a:lnTo>
                <a:lnTo>
                  <a:pt x="2360" y="1396"/>
                </a:lnTo>
                <a:lnTo>
                  <a:pt x="2362" y="1401"/>
                </a:lnTo>
                <a:lnTo>
                  <a:pt x="2363" y="1407"/>
                </a:lnTo>
                <a:lnTo>
                  <a:pt x="2364" y="1413"/>
                </a:lnTo>
                <a:lnTo>
                  <a:pt x="2364" y="1419"/>
                </a:lnTo>
                <a:lnTo>
                  <a:pt x="2363" y="1425"/>
                </a:lnTo>
                <a:lnTo>
                  <a:pt x="2344" y="1528"/>
                </a:lnTo>
                <a:lnTo>
                  <a:pt x="2342" y="1534"/>
                </a:lnTo>
                <a:lnTo>
                  <a:pt x="2340" y="1540"/>
                </a:lnTo>
                <a:lnTo>
                  <a:pt x="2337" y="1545"/>
                </a:lnTo>
                <a:lnTo>
                  <a:pt x="2334" y="1550"/>
                </a:lnTo>
                <a:lnTo>
                  <a:pt x="2330" y="1554"/>
                </a:lnTo>
                <a:lnTo>
                  <a:pt x="2326" y="1559"/>
                </a:lnTo>
                <a:lnTo>
                  <a:pt x="2321" y="1562"/>
                </a:lnTo>
                <a:lnTo>
                  <a:pt x="2314" y="1566"/>
                </a:lnTo>
                <a:lnTo>
                  <a:pt x="2303" y="1571"/>
                </a:lnTo>
                <a:lnTo>
                  <a:pt x="2290" y="1574"/>
                </a:lnTo>
                <a:lnTo>
                  <a:pt x="2276" y="1575"/>
                </a:lnTo>
                <a:lnTo>
                  <a:pt x="2269" y="1575"/>
                </a:lnTo>
                <a:lnTo>
                  <a:pt x="2261" y="1574"/>
                </a:lnTo>
                <a:lnTo>
                  <a:pt x="2127" y="1560"/>
                </a:lnTo>
                <a:lnTo>
                  <a:pt x="2116" y="1584"/>
                </a:lnTo>
                <a:lnTo>
                  <a:pt x="2105" y="1610"/>
                </a:lnTo>
                <a:lnTo>
                  <a:pt x="2094" y="1634"/>
                </a:lnTo>
                <a:lnTo>
                  <a:pt x="2081" y="1658"/>
                </a:lnTo>
                <a:lnTo>
                  <a:pt x="2068" y="1682"/>
                </a:lnTo>
                <a:lnTo>
                  <a:pt x="2054" y="1705"/>
                </a:lnTo>
                <a:lnTo>
                  <a:pt x="2040" y="1729"/>
                </a:lnTo>
                <a:lnTo>
                  <a:pt x="2025" y="1751"/>
                </a:lnTo>
                <a:lnTo>
                  <a:pt x="2030" y="1756"/>
                </a:lnTo>
                <a:lnTo>
                  <a:pt x="2101" y="1858"/>
                </a:lnTo>
                <a:lnTo>
                  <a:pt x="2106" y="1864"/>
                </a:lnTo>
                <a:lnTo>
                  <a:pt x="2110" y="1869"/>
                </a:lnTo>
                <a:lnTo>
                  <a:pt x="2117" y="1882"/>
                </a:lnTo>
                <a:lnTo>
                  <a:pt x="2122" y="1894"/>
                </a:lnTo>
                <a:lnTo>
                  <a:pt x="2124" y="1908"/>
                </a:lnTo>
                <a:lnTo>
                  <a:pt x="2124" y="1914"/>
                </a:lnTo>
                <a:lnTo>
                  <a:pt x="2123" y="1920"/>
                </a:lnTo>
                <a:lnTo>
                  <a:pt x="2122" y="1926"/>
                </a:lnTo>
                <a:lnTo>
                  <a:pt x="2121" y="1932"/>
                </a:lnTo>
                <a:lnTo>
                  <a:pt x="2118" y="1938"/>
                </a:lnTo>
                <a:lnTo>
                  <a:pt x="2115" y="1943"/>
                </a:lnTo>
                <a:lnTo>
                  <a:pt x="2112" y="1948"/>
                </a:lnTo>
                <a:lnTo>
                  <a:pt x="2108" y="1952"/>
                </a:lnTo>
                <a:lnTo>
                  <a:pt x="2033" y="2024"/>
                </a:lnTo>
                <a:lnTo>
                  <a:pt x="2028" y="2028"/>
                </a:lnTo>
                <a:lnTo>
                  <a:pt x="2023" y="2033"/>
                </a:lnTo>
                <a:lnTo>
                  <a:pt x="2018" y="2035"/>
                </a:lnTo>
                <a:lnTo>
                  <a:pt x="2012" y="2037"/>
                </a:lnTo>
                <a:lnTo>
                  <a:pt x="2007" y="2039"/>
                </a:lnTo>
                <a:lnTo>
                  <a:pt x="2000" y="2040"/>
                </a:lnTo>
                <a:lnTo>
                  <a:pt x="1993" y="2040"/>
                </a:lnTo>
                <a:lnTo>
                  <a:pt x="1987" y="2040"/>
                </a:lnTo>
                <a:lnTo>
                  <a:pt x="1974" y="2037"/>
                </a:lnTo>
                <a:lnTo>
                  <a:pt x="1962" y="2032"/>
                </a:lnTo>
                <a:lnTo>
                  <a:pt x="1950" y="2024"/>
                </a:lnTo>
                <a:lnTo>
                  <a:pt x="1945" y="2019"/>
                </a:lnTo>
                <a:lnTo>
                  <a:pt x="1939" y="2014"/>
                </a:lnTo>
                <a:lnTo>
                  <a:pt x="1855" y="1941"/>
                </a:lnTo>
                <a:lnTo>
                  <a:pt x="1832" y="1961"/>
                </a:lnTo>
                <a:lnTo>
                  <a:pt x="1810" y="1979"/>
                </a:lnTo>
                <a:lnTo>
                  <a:pt x="1787" y="1996"/>
                </a:lnTo>
                <a:lnTo>
                  <a:pt x="1765" y="2012"/>
                </a:lnTo>
                <a:lnTo>
                  <a:pt x="1741" y="2027"/>
                </a:lnTo>
                <a:lnTo>
                  <a:pt x="1718" y="2042"/>
                </a:lnTo>
                <a:lnTo>
                  <a:pt x="1695" y="2056"/>
                </a:lnTo>
                <a:lnTo>
                  <a:pt x="1670" y="2069"/>
                </a:lnTo>
                <a:lnTo>
                  <a:pt x="1646" y="2082"/>
                </a:lnTo>
                <a:lnTo>
                  <a:pt x="1680" y="2178"/>
                </a:lnTo>
                <a:lnTo>
                  <a:pt x="1684" y="2185"/>
                </a:lnTo>
                <a:lnTo>
                  <a:pt x="1686" y="2192"/>
                </a:lnTo>
                <a:lnTo>
                  <a:pt x="1689" y="2205"/>
                </a:lnTo>
                <a:lnTo>
                  <a:pt x="1690" y="2219"/>
                </a:lnTo>
                <a:lnTo>
                  <a:pt x="1689" y="2232"/>
                </a:lnTo>
                <a:lnTo>
                  <a:pt x="1687" y="2238"/>
                </a:lnTo>
                <a:lnTo>
                  <a:pt x="1685" y="2244"/>
                </a:lnTo>
                <a:lnTo>
                  <a:pt x="1682" y="2250"/>
                </a:lnTo>
                <a:lnTo>
                  <a:pt x="1678" y="2255"/>
                </a:lnTo>
                <a:lnTo>
                  <a:pt x="1674" y="2260"/>
                </a:lnTo>
                <a:lnTo>
                  <a:pt x="1670" y="2264"/>
                </a:lnTo>
                <a:lnTo>
                  <a:pt x="1665" y="2268"/>
                </a:lnTo>
                <a:lnTo>
                  <a:pt x="1660" y="2271"/>
                </a:lnTo>
                <a:lnTo>
                  <a:pt x="1569" y="2320"/>
                </a:lnTo>
                <a:lnTo>
                  <a:pt x="1563" y="2322"/>
                </a:lnTo>
                <a:lnTo>
                  <a:pt x="1557" y="2324"/>
                </a:lnTo>
                <a:lnTo>
                  <a:pt x="1551" y="2325"/>
                </a:lnTo>
                <a:lnTo>
                  <a:pt x="1545" y="2326"/>
                </a:lnTo>
                <a:lnTo>
                  <a:pt x="1539" y="2326"/>
                </a:lnTo>
                <a:lnTo>
                  <a:pt x="1533" y="2325"/>
                </a:lnTo>
                <a:lnTo>
                  <a:pt x="1527" y="2323"/>
                </a:lnTo>
                <a:lnTo>
                  <a:pt x="1521" y="2321"/>
                </a:lnTo>
                <a:lnTo>
                  <a:pt x="1509" y="2315"/>
                </a:lnTo>
                <a:lnTo>
                  <a:pt x="1499" y="2307"/>
                </a:lnTo>
                <a:lnTo>
                  <a:pt x="1489" y="2297"/>
                </a:lnTo>
                <a:lnTo>
                  <a:pt x="1484" y="2291"/>
                </a:lnTo>
                <a:lnTo>
                  <a:pt x="1480" y="2284"/>
                </a:lnTo>
                <a:lnTo>
                  <a:pt x="1406" y="2169"/>
                </a:lnTo>
                <a:lnTo>
                  <a:pt x="1405" y="2167"/>
                </a:lnTo>
                <a:lnTo>
                  <a:pt x="1379" y="2172"/>
                </a:lnTo>
                <a:lnTo>
                  <a:pt x="1351" y="2176"/>
                </a:lnTo>
                <a:lnTo>
                  <a:pt x="1325" y="2180"/>
                </a:lnTo>
                <a:lnTo>
                  <a:pt x="1298" y="2183"/>
                </a:lnTo>
                <a:lnTo>
                  <a:pt x="1271" y="2185"/>
                </a:lnTo>
                <a:lnTo>
                  <a:pt x="1244" y="2187"/>
                </a:lnTo>
                <a:lnTo>
                  <a:pt x="1216" y="2188"/>
                </a:lnTo>
                <a:lnTo>
                  <a:pt x="1189" y="2188"/>
                </a:lnTo>
                <a:lnTo>
                  <a:pt x="1157" y="2297"/>
                </a:lnTo>
                <a:lnTo>
                  <a:pt x="1156" y="2304"/>
                </a:lnTo>
                <a:lnTo>
                  <a:pt x="1154" y="2311"/>
                </a:lnTo>
                <a:lnTo>
                  <a:pt x="1149" y="2324"/>
                </a:lnTo>
                <a:lnTo>
                  <a:pt x="1142" y="2335"/>
                </a:lnTo>
                <a:lnTo>
                  <a:pt x="1133" y="2345"/>
                </a:lnTo>
                <a:lnTo>
                  <a:pt x="1128" y="2350"/>
                </a:lnTo>
                <a:lnTo>
                  <a:pt x="1123" y="2353"/>
                </a:lnTo>
                <a:lnTo>
                  <a:pt x="1118" y="2356"/>
                </a:lnTo>
                <a:lnTo>
                  <a:pt x="1112" y="2358"/>
                </a:lnTo>
                <a:lnTo>
                  <a:pt x="1107" y="2360"/>
                </a:lnTo>
                <a:lnTo>
                  <a:pt x="1100" y="2361"/>
                </a:lnTo>
                <a:lnTo>
                  <a:pt x="1094" y="2361"/>
                </a:lnTo>
                <a:lnTo>
                  <a:pt x="1088" y="2361"/>
                </a:lnTo>
                <a:lnTo>
                  <a:pt x="985" y="2347"/>
                </a:lnTo>
                <a:lnTo>
                  <a:pt x="978" y="2346"/>
                </a:lnTo>
                <a:lnTo>
                  <a:pt x="972" y="2344"/>
                </a:lnTo>
                <a:lnTo>
                  <a:pt x="967" y="2341"/>
                </a:lnTo>
                <a:lnTo>
                  <a:pt x="962" y="2338"/>
                </a:lnTo>
                <a:lnTo>
                  <a:pt x="957" y="2335"/>
                </a:lnTo>
                <a:lnTo>
                  <a:pt x="953" y="2330"/>
                </a:lnTo>
                <a:lnTo>
                  <a:pt x="949" y="2326"/>
                </a:lnTo>
                <a:lnTo>
                  <a:pt x="945" y="2320"/>
                </a:lnTo>
                <a:lnTo>
                  <a:pt x="939" y="2309"/>
                </a:lnTo>
                <a:lnTo>
                  <a:pt x="935" y="2296"/>
                </a:lnTo>
                <a:lnTo>
                  <a:pt x="933" y="2281"/>
                </a:lnTo>
                <a:lnTo>
                  <a:pt x="933" y="2274"/>
                </a:lnTo>
                <a:lnTo>
                  <a:pt x="934" y="2267"/>
                </a:lnTo>
                <a:lnTo>
                  <a:pt x="939" y="2154"/>
                </a:lnTo>
                <a:lnTo>
                  <a:pt x="912" y="2146"/>
                </a:lnTo>
                <a:lnTo>
                  <a:pt x="885" y="2138"/>
                </a:lnTo>
                <a:lnTo>
                  <a:pt x="859" y="2129"/>
                </a:lnTo>
                <a:lnTo>
                  <a:pt x="832" y="2119"/>
                </a:lnTo>
                <a:lnTo>
                  <a:pt x="806" y="2109"/>
                </a:lnTo>
                <a:lnTo>
                  <a:pt x="780" y="2098"/>
                </a:lnTo>
                <a:lnTo>
                  <a:pt x="755" y="2085"/>
                </a:lnTo>
                <a:lnTo>
                  <a:pt x="730" y="2072"/>
                </a:lnTo>
                <a:lnTo>
                  <a:pt x="639" y="2154"/>
                </a:lnTo>
                <a:lnTo>
                  <a:pt x="635" y="2161"/>
                </a:lnTo>
                <a:lnTo>
                  <a:pt x="630" y="2166"/>
                </a:lnTo>
                <a:lnTo>
                  <a:pt x="618" y="2174"/>
                </a:lnTo>
                <a:lnTo>
                  <a:pt x="607" y="2180"/>
                </a:lnTo>
                <a:lnTo>
                  <a:pt x="593" y="2184"/>
                </a:lnTo>
                <a:lnTo>
                  <a:pt x="587" y="2185"/>
                </a:lnTo>
                <a:lnTo>
                  <a:pt x="581" y="2185"/>
                </a:lnTo>
                <a:lnTo>
                  <a:pt x="575" y="2185"/>
                </a:lnTo>
                <a:lnTo>
                  <a:pt x="569" y="2184"/>
                </a:lnTo>
                <a:lnTo>
                  <a:pt x="563" y="2183"/>
                </a:lnTo>
                <a:lnTo>
                  <a:pt x="557" y="2181"/>
                </a:lnTo>
                <a:lnTo>
                  <a:pt x="552" y="2178"/>
                </a:lnTo>
                <a:lnTo>
                  <a:pt x="547" y="2174"/>
                </a:lnTo>
                <a:lnTo>
                  <a:pt x="465" y="2110"/>
                </a:lnTo>
                <a:lnTo>
                  <a:pt x="460" y="2105"/>
                </a:lnTo>
                <a:lnTo>
                  <a:pt x="456" y="2101"/>
                </a:lnTo>
                <a:lnTo>
                  <a:pt x="453" y="2096"/>
                </a:lnTo>
                <a:lnTo>
                  <a:pt x="450" y="2090"/>
                </a:lnTo>
                <a:lnTo>
                  <a:pt x="448" y="2084"/>
                </a:lnTo>
                <a:lnTo>
                  <a:pt x="446" y="2078"/>
                </a:lnTo>
                <a:lnTo>
                  <a:pt x="445" y="2072"/>
                </a:lnTo>
                <a:lnTo>
                  <a:pt x="445" y="2066"/>
                </a:lnTo>
                <a:lnTo>
                  <a:pt x="446" y="2053"/>
                </a:lnTo>
                <a:lnTo>
                  <a:pt x="449" y="2040"/>
                </a:lnTo>
                <a:lnTo>
                  <a:pt x="455" y="2026"/>
                </a:lnTo>
                <a:lnTo>
                  <a:pt x="458" y="2020"/>
                </a:lnTo>
                <a:lnTo>
                  <a:pt x="463" y="2014"/>
                </a:lnTo>
                <a:lnTo>
                  <a:pt x="522" y="1926"/>
                </a:lnTo>
                <a:lnTo>
                  <a:pt x="496" y="1901"/>
                </a:lnTo>
                <a:lnTo>
                  <a:pt x="471" y="1876"/>
                </a:lnTo>
                <a:lnTo>
                  <a:pt x="446" y="1849"/>
                </a:lnTo>
                <a:lnTo>
                  <a:pt x="423" y="1821"/>
                </a:lnTo>
                <a:lnTo>
                  <a:pt x="395" y="1786"/>
                </a:lnTo>
                <a:lnTo>
                  <a:pt x="369" y="1749"/>
                </a:lnTo>
                <a:lnTo>
                  <a:pt x="273" y="1794"/>
                </a:lnTo>
                <a:lnTo>
                  <a:pt x="267" y="1798"/>
                </a:lnTo>
                <a:lnTo>
                  <a:pt x="261" y="1801"/>
                </a:lnTo>
                <a:lnTo>
                  <a:pt x="247" y="1805"/>
                </a:lnTo>
                <a:lnTo>
                  <a:pt x="234" y="1808"/>
                </a:lnTo>
                <a:lnTo>
                  <a:pt x="221" y="1807"/>
                </a:lnTo>
                <a:lnTo>
                  <a:pt x="214" y="1807"/>
                </a:lnTo>
                <a:lnTo>
                  <a:pt x="208" y="1805"/>
                </a:lnTo>
                <a:lnTo>
                  <a:pt x="202" y="1803"/>
                </a:lnTo>
                <a:lnTo>
                  <a:pt x="197" y="1800"/>
                </a:lnTo>
                <a:lnTo>
                  <a:pt x="192" y="1797"/>
                </a:lnTo>
                <a:lnTo>
                  <a:pt x="187" y="1793"/>
                </a:lnTo>
                <a:lnTo>
                  <a:pt x="183" y="1789"/>
                </a:lnTo>
                <a:lnTo>
                  <a:pt x="179" y="1784"/>
                </a:lnTo>
                <a:lnTo>
                  <a:pt x="121" y="1697"/>
                </a:lnTo>
                <a:lnTo>
                  <a:pt x="118" y="1692"/>
                </a:lnTo>
                <a:lnTo>
                  <a:pt x="116" y="1686"/>
                </a:lnTo>
                <a:lnTo>
                  <a:pt x="114" y="1681"/>
                </a:lnTo>
                <a:lnTo>
                  <a:pt x="113" y="1675"/>
                </a:lnTo>
                <a:lnTo>
                  <a:pt x="113" y="1669"/>
                </a:lnTo>
                <a:lnTo>
                  <a:pt x="113" y="1663"/>
                </a:lnTo>
                <a:lnTo>
                  <a:pt x="114" y="1656"/>
                </a:lnTo>
                <a:lnTo>
                  <a:pt x="115" y="1650"/>
                </a:lnTo>
                <a:lnTo>
                  <a:pt x="120" y="1637"/>
                </a:lnTo>
                <a:lnTo>
                  <a:pt x="127" y="1626"/>
                </a:lnTo>
                <a:lnTo>
                  <a:pt x="136" y="1616"/>
                </a:lnTo>
                <a:lnTo>
                  <a:pt x="141" y="1611"/>
                </a:lnTo>
                <a:lnTo>
                  <a:pt x="147" y="1607"/>
                </a:lnTo>
                <a:lnTo>
                  <a:pt x="253" y="1521"/>
                </a:lnTo>
                <a:lnTo>
                  <a:pt x="245" y="1495"/>
                </a:lnTo>
                <a:lnTo>
                  <a:pt x="237" y="1470"/>
                </a:lnTo>
                <a:lnTo>
                  <a:pt x="229" y="1442"/>
                </a:lnTo>
                <a:lnTo>
                  <a:pt x="223" y="1416"/>
                </a:lnTo>
                <a:lnTo>
                  <a:pt x="217" y="1389"/>
                </a:lnTo>
                <a:lnTo>
                  <a:pt x="211" y="1363"/>
                </a:lnTo>
                <a:lnTo>
                  <a:pt x="207" y="1336"/>
                </a:lnTo>
                <a:lnTo>
                  <a:pt x="203" y="1308"/>
                </a:lnTo>
                <a:lnTo>
                  <a:pt x="197" y="1309"/>
                </a:lnTo>
                <a:lnTo>
                  <a:pt x="191" y="1309"/>
                </a:lnTo>
                <a:lnTo>
                  <a:pt x="70" y="1284"/>
                </a:lnTo>
                <a:lnTo>
                  <a:pt x="63" y="1284"/>
                </a:lnTo>
                <a:lnTo>
                  <a:pt x="55" y="1282"/>
                </a:lnTo>
                <a:lnTo>
                  <a:pt x="42" y="1278"/>
                </a:lnTo>
                <a:lnTo>
                  <a:pt x="30" y="1272"/>
                </a:lnTo>
                <a:lnTo>
                  <a:pt x="19" y="1263"/>
                </a:lnTo>
                <a:lnTo>
                  <a:pt x="15" y="1259"/>
                </a:lnTo>
                <a:lnTo>
                  <a:pt x="11" y="1254"/>
                </a:lnTo>
                <a:lnTo>
                  <a:pt x="7" y="1249"/>
                </a:lnTo>
                <a:lnTo>
                  <a:pt x="5" y="1243"/>
                </a:lnTo>
                <a:lnTo>
                  <a:pt x="3" y="1238"/>
                </a:lnTo>
                <a:lnTo>
                  <a:pt x="1" y="1232"/>
                </a:lnTo>
                <a:lnTo>
                  <a:pt x="0" y="1226"/>
                </a:lnTo>
                <a:lnTo>
                  <a:pt x="0" y="1220"/>
                </a:lnTo>
                <a:lnTo>
                  <a:pt x="6" y="1116"/>
                </a:lnTo>
                <a:lnTo>
                  <a:pt x="6" y="1110"/>
                </a:lnTo>
                <a:lnTo>
                  <a:pt x="8" y="1104"/>
                </a:lnTo>
                <a:lnTo>
                  <a:pt x="10" y="1098"/>
                </a:lnTo>
                <a:lnTo>
                  <a:pt x="12" y="1093"/>
                </a:lnTo>
                <a:lnTo>
                  <a:pt x="16" y="1088"/>
                </a:lnTo>
                <a:lnTo>
                  <a:pt x="19" y="1083"/>
                </a:lnTo>
                <a:lnTo>
                  <a:pt x="25" y="1079"/>
                </a:lnTo>
                <a:lnTo>
                  <a:pt x="30" y="1074"/>
                </a:lnTo>
                <a:lnTo>
                  <a:pt x="41" y="1067"/>
                </a:lnTo>
                <a:lnTo>
                  <a:pt x="53" y="1062"/>
                </a:lnTo>
                <a:lnTo>
                  <a:pt x="67" y="1059"/>
                </a:lnTo>
                <a:lnTo>
                  <a:pt x="74" y="1059"/>
                </a:lnTo>
                <a:lnTo>
                  <a:pt x="81" y="1059"/>
                </a:lnTo>
                <a:lnTo>
                  <a:pt x="204" y="1055"/>
                </a:lnTo>
                <a:lnTo>
                  <a:pt x="209" y="1026"/>
                </a:lnTo>
                <a:lnTo>
                  <a:pt x="214" y="996"/>
                </a:lnTo>
                <a:lnTo>
                  <a:pt x="221" y="967"/>
                </a:lnTo>
                <a:lnTo>
                  <a:pt x="228" y="937"/>
                </a:lnTo>
                <a:lnTo>
                  <a:pt x="236" y="908"/>
                </a:lnTo>
                <a:lnTo>
                  <a:pt x="244" y="879"/>
                </a:lnTo>
                <a:lnTo>
                  <a:pt x="254" y="851"/>
                </a:lnTo>
                <a:lnTo>
                  <a:pt x="264" y="822"/>
                </a:lnTo>
                <a:lnTo>
                  <a:pt x="185" y="757"/>
                </a:lnTo>
                <a:lnTo>
                  <a:pt x="179" y="753"/>
                </a:lnTo>
                <a:lnTo>
                  <a:pt x="173" y="749"/>
                </a:lnTo>
                <a:lnTo>
                  <a:pt x="163" y="739"/>
                </a:lnTo>
                <a:lnTo>
                  <a:pt x="155" y="728"/>
                </a:lnTo>
                <a:lnTo>
                  <a:pt x="149" y="717"/>
                </a:lnTo>
                <a:lnTo>
                  <a:pt x="147" y="711"/>
                </a:lnTo>
                <a:lnTo>
                  <a:pt x="146" y="705"/>
                </a:lnTo>
                <a:lnTo>
                  <a:pt x="145" y="698"/>
                </a:lnTo>
                <a:lnTo>
                  <a:pt x="145" y="691"/>
                </a:lnTo>
                <a:lnTo>
                  <a:pt x="146" y="685"/>
                </a:lnTo>
                <a:lnTo>
                  <a:pt x="147" y="680"/>
                </a:lnTo>
                <a:lnTo>
                  <a:pt x="149" y="674"/>
                </a:lnTo>
                <a:lnTo>
                  <a:pt x="153" y="668"/>
                </a:lnTo>
                <a:lnTo>
                  <a:pt x="205" y="579"/>
                </a:lnTo>
                <a:lnTo>
                  <a:pt x="208" y="574"/>
                </a:lnTo>
                <a:lnTo>
                  <a:pt x="212" y="570"/>
                </a:lnTo>
                <a:lnTo>
                  <a:pt x="218" y="564"/>
                </a:lnTo>
                <a:lnTo>
                  <a:pt x="222" y="561"/>
                </a:lnTo>
                <a:lnTo>
                  <a:pt x="228" y="558"/>
                </a:lnTo>
                <a:lnTo>
                  <a:pt x="233" y="555"/>
                </a:lnTo>
                <a:lnTo>
                  <a:pt x="239" y="554"/>
                </a:lnTo>
                <a:lnTo>
                  <a:pt x="245" y="552"/>
                </a:lnTo>
                <a:lnTo>
                  <a:pt x="258" y="551"/>
                </a:lnTo>
                <a:lnTo>
                  <a:pt x="271" y="553"/>
                </a:lnTo>
                <a:lnTo>
                  <a:pt x="286" y="556"/>
                </a:lnTo>
                <a:lnTo>
                  <a:pt x="292" y="559"/>
                </a:lnTo>
                <a:lnTo>
                  <a:pt x="299" y="563"/>
                </a:lnTo>
                <a:lnTo>
                  <a:pt x="383" y="603"/>
                </a:lnTo>
                <a:lnTo>
                  <a:pt x="401" y="579"/>
                </a:lnTo>
                <a:lnTo>
                  <a:pt x="420" y="555"/>
                </a:lnTo>
                <a:lnTo>
                  <a:pt x="440" y="532"/>
                </a:lnTo>
                <a:lnTo>
                  <a:pt x="460" y="509"/>
                </a:lnTo>
                <a:lnTo>
                  <a:pt x="482" y="486"/>
                </a:lnTo>
                <a:lnTo>
                  <a:pt x="503" y="465"/>
                </a:lnTo>
                <a:lnTo>
                  <a:pt x="526" y="444"/>
                </a:lnTo>
                <a:lnTo>
                  <a:pt x="550" y="423"/>
                </a:lnTo>
                <a:lnTo>
                  <a:pt x="496" y="340"/>
                </a:lnTo>
                <a:lnTo>
                  <a:pt x="492" y="334"/>
                </a:lnTo>
                <a:lnTo>
                  <a:pt x="488" y="328"/>
                </a:lnTo>
                <a:lnTo>
                  <a:pt x="481" y="316"/>
                </a:lnTo>
                <a:lnTo>
                  <a:pt x="477" y="302"/>
                </a:lnTo>
                <a:lnTo>
                  <a:pt x="476" y="289"/>
                </a:lnTo>
                <a:lnTo>
                  <a:pt x="476" y="283"/>
                </a:lnTo>
                <a:lnTo>
                  <a:pt x="477" y="277"/>
                </a:lnTo>
                <a:lnTo>
                  <a:pt x="478" y="271"/>
                </a:lnTo>
                <a:lnTo>
                  <a:pt x="480" y="265"/>
                </a:lnTo>
                <a:lnTo>
                  <a:pt x="482" y="260"/>
                </a:lnTo>
                <a:lnTo>
                  <a:pt x="485" y="254"/>
                </a:lnTo>
                <a:lnTo>
                  <a:pt x="489" y="249"/>
                </a:lnTo>
                <a:lnTo>
                  <a:pt x="493" y="244"/>
                </a:lnTo>
                <a:lnTo>
                  <a:pt x="571" y="175"/>
                </a:lnTo>
                <a:lnTo>
                  <a:pt x="575" y="171"/>
                </a:lnTo>
                <a:lnTo>
                  <a:pt x="581" y="168"/>
                </a:lnTo>
                <a:lnTo>
                  <a:pt x="586" y="166"/>
                </a:lnTo>
                <a:lnTo>
                  <a:pt x="592" y="164"/>
                </a:lnTo>
                <a:lnTo>
                  <a:pt x="599" y="163"/>
                </a:lnTo>
                <a:lnTo>
                  <a:pt x="605" y="162"/>
                </a:lnTo>
                <a:lnTo>
                  <a:pt x="611" y="162"/>
                </a:lnTo>
                <a:lnTo>
                  <a:pt x="617" y="163"/>
                </a:lnTo>
                <a:lnTo>
                  <a:pt x="630" y="166"/>
                </a:lnTo>
                <a:lnTo>
                  <a:pt x="642" y="171"/>
                </a:lnTo>
                <a:lnTo>
                  <a:pt x="654" y="179"/>
                </a:lnTo>
                <a:lnTo>
                  <a:pt x="659" y="184"/>
                </a:lnTo>
                <a:lnTo>
                  <a:pt x="665" y="190"/>
                </a:lnTo>
                <a:close/>
                <a:moveTo>
                  <a:pt x="1752" y="1587"/>
                </a:moveTo>
                <a:lnTo>
                  <a:pt x="1507" y="1385"/>
                </a:lnTo>
                <a:lnTo>
                  <a:pt x="1497" y="1405"/>
                </a:lnTo>
                <a:lnTo>
                  <a:pt x="1485" y="1421"/>
                </a:lnTo>
                <a:lnTo>
                  <a:pt x="1473" y="1436"/>
                </a:lnTo>
                <a:lnTo>
                  <a:pt x="1460" y="1449"/>
                </a:lnTo>
                <a:lnTo>
                  <a:pt x="1447" y="1462"/>
                </a:lnTo>
                <a:lnTo>
                  <a:pt x="1434" y="1473"/>
                </a:lnTo>
                <a:lnTo>
                  <a:pt x="1420" y="1482"/>
                </a:lnTo>
                <a:lnTo>
                  <a:pt x="1408" y="1490"/>
                </a:lnTo>
                <a:lnTo>
                  <a:pt x="1396" y="1496"/>
                </a:lnTo>
                <a:lnTo>
                  <a:pt x="1385" y="1502"/>
                </a:lnTo>
                <a:lnTo>
                  <a:pt x="1366" y="1510"/>
                </a:lnTo>
                <a:lnTo>
                  <a:pt x="1352" y="1514"/>
                </a:lnTo>
                <a:lnTo>
                  <a:pt x="1348" y="1515"/>
                </a:lnTo>
                <a:lnTo>
                  <a:pt x="1497" y="1796"/>
                </a:lnTo>
                <a:lnTo>
                  <a:pt x="1511" y="1791"/>
                </a:lnTo>
                <a:lnTo>
                  <a:pt x="1525" y="1785"/>
                </a:lnTo>
                <a:lnTo>
                  <a:pt x="1553" y="1771"/>
                </a:lnTo>
                <a:lnTo>
                  <a:pt x="1579" y="1756"/>
                </a:lnTo>
                <a:lnTo>
                  <a:pt x="1603" y="1740"/>
                </a:lnTo>
                <a:lnTo>
                  <a:pt x="1626" y="1724"/>
                </a:lnTo>
                <a:lnTo>
                  <a:pt x="1647" y="1705"/>
                </a:lnTo>
                <a:lnTo>
                  <a:pt x="1666" y="1688"/>
                </a:lnTo>
                <a:lnTo>
                  <a:pt x="1684" y="1671"/>
                </a:lnTo>
                <a:lnTo>
                  <a:pt x="1699" y="1655"/>
                </a:lnTo>
                <a:lnTo>
                  <a:pt x="1713" y="1638"/>
                </a:lnTo>
                <a:lnTo>
                  <a:pt x="1734" y="1611"/>
                </a:lnTo>
                <a:lnTo>
                  <a:pt x="1748" y="1593"/>
                </a:lnTo>
                <a:lnTo>
                  <a:pt x="1752" y="1587"/>
                </a:lnTo>
                <a:close/>
                <a:moveTo>
                  <a:pt x="1600" y="657"/>
                </a:moveTo>
                <a:lnTo>
                  <a:pt x="1400" y="902"/>
                </a:lnTo>
                <a:lnTo>
                  <a:pt x="1418" y="912"/>
                </a:lnTo>
                <a:lnTo>
                  <a:pt x="1436" y="923"/>
                </a:lnTo>
                <a:lnTo>
                  <a:pt x="1451" y="935"/>
                </a:lnTo>
                <a:lnTo>
                  <a:pt x="1464" y="948"/>
                </a:lnTo>
                <a:lnTo>
                  <a:pt x="1476" y="962"/>
                </a:lnTo>
                <a:lnTo>
                  <a:pt x="1486" y="975"/>
                </a:lnTo>
                <a:lnTo>
                  <a:pt x="1496" y="987"/>
                </a:lnTo>
                <a:lnTo>
                  <a:pt x="1504" y="1000"/>
                </a:lnTo>
                <a:lnTo>
                  <a:pt x="1511" y="1012"/>
                </a:lnTo>
                <a:lnTo>
                  <a:pt x="1516" y="1024"/>
                </a:lnTo>
                <a:lnTo>
                  <a:pt x="1524" y="1043"/>
                </a:lnTo>
                <a:lnTo>
                  <a:pt x="1529" y="1056"/>
                </a:lnTo>
                <a:lnTo>
                  <a:pt x="1530" y="1060"/>
                </a:lnTo>
                <a:lnTo>
                  <a:pt x="1811" y="912"/>
                </a:lnTo>
                <a:lnTo>
                  <a:pt x="1804" y="898"/>
                </a:lnTo>
                <a:lnTo>
                  <a:pt x="1799" y="883"/>
                </a:lnTo>
                <a:lnTo>
                  <a:pt x="1786" y="856"/>
                </a:lnTo>
                <a:lnTo>
                  <a:pt x="1771" y="830"/>
                </a:lnTo>
                <a:lnTo>
                  <a:pt x="1755" y="805"/>
                </a:lnTo>
                <a:lnTo>
                  <a:pt x="1737" y="783"/>
                </a:lnTo>
                <a:lnTo>
                  <a:pt x="1720" y="762"/>
                </a:lnTo>
                <a:lnTo>
                  <a:pt x="1703" y="742"/>
                </a:lnTo>
                <a:lnTo>
                  <a:pt x="1686" y="725"/>
                </a:lnTo>
                <a:lnTo>
                  <a:pt x="1668" y="710"/>
                </a:lnTo>
                <a:lnTo>
                  <a:pt x="1653" y="695"/>
                </a:lnTo>
                <a:lnTo>
                  <a:pt x="1626" y="674"/>
                </a:lnTo>
                <a:lnTo>
                  <a:pt x="1607" y="661"/>
                </a:lnTo>
                <a:lnTo>
                  <a:pt x="1600" y="657"/>
                </a:lnTo>
                <a:close/>
                <a:moveTo>
                  <a:pt x="794" y="1745"/>
                </a:moveTo>
                <a:lnTo>
                  <a:pt x="995" y="1499"/>
                </a:lnTo>
                <a:lnTo>
                  <a:pt x="975" y="1489"/>
                </a:lnTo>
                <a:lnTo>
                  <a:pt x="959" y="1478"/>
                </a:lnTo>
                <a:lnTo>
                  <a:pt x="944" y="1466"/>
                </a:lnTo>
                <a:lnTo>
                  <a:pt x="931" y="1453"/>
                </a:lnTo>
                <a:lnTo>
                  <a:pt x="919" y="1440"/>
                </a:lnTo>
                <a:lnTo>
                  <a:pt x="907" y="1427"/>
                </a:lnTo>
                <a:lnTo>
                  <a:pt x="898" y="1414"/>
                </a:lnTo>
                <a:lnTo>
                  <a:pt x="890" y="1401"/>
                </a:lnTo>
                <a:lnTo>
                  <a:pt x="884" y="1388"/>
                </a:lnTo>
                <a:lnTo>
                  <a:pt x="878" y="1377"/>
                </a:lnTo>
                <a:lnTo>
                  <a:pt x="870" y="1359"/>
                </a:lnTo>
                <a:lnTo>
                  <a:pt x="866" y="1346"/>
                </a:lnTo>
                <a:lnTo>
                  <a:pt x="865" y="1341"/>
                </a:lnTo>
                <a:lnTo>
                  <a:pt x="584" y="1489"/>
                </a:lnTo>
                <a:lnTo>
                  <a:pt x="589" y="1503"/>
                </a:lnTo>
                <a:lnTo>
                  <a:pt x="595" y="1518"/>
                </a:lnTo>
                <a:lnTo>
                  <a:pt x="609" y="1546"/>
                </a:lnTo>
                <a:lnTo>
                  <a:pt x="624" y="1571"/>
                </a:lnTo>
                <a:lnTo>
                  <a:pt x="639" y="1596"/>
                </a:lnTo>
                <a:lnTo>
                  <a:pt x="656" y="1618"/>
                </a:lnTo>
                <a:lnTo>
                  <a:pt x="674" y="1639"/>
                </a:lnTo>
                <a:lnTo>
                  <a:pt x="692" y="1659"/>
                </a:lnTo>
                <a:lnTo>
                  <a:pt x="709" y="1676"/>
                </a:lnTo>
                <a:lnTo>
                  <a:pt x="726" y="1692"/>
                </a:lnTo>
                <a:lnTo>
                  <a:pt x="742" y="1705"/>
                </a:lnTo>
                <a:lnTo>
                  <a:pt x="768" y="1727"/>
                </a:lnTo>
                <a:lnTo>
                  <a:pt x="787" y="1740"/>
                </a:lnTo>
                <a:lnTo>
                  <a:pt x="794" y="1745"/>
                </a:lnTo>
                <a:close/>
                <a:moveTo>
                  <a:pt x="666" y="782"/>
                </a:moveTo>
                <a:lnTo>
                  <a:pt x="910" y="982"/>
                </a:lnTo>
                <a:lnTo>
                  <a:pt x="921" y="964"/>
                </a:lnTo>
                <a:lnTo>
                  <a:pt x="932" y="946"/>
                </a:lnTo>
                <a:lnTo>
                  <a:pt x="944" y="931"/>
                </a:lnTo>
                <a:lnTo>
                  <a:pt x="957" y="918"/>
                </a:lnTo>
                <a:lnTo>
                  <a:pt x="970" y="906"/>
                </a:lnTo>
                <a:lnTo>
                  <a:pt x="984" y="896"/>
                </a:lnTo>
                <a:lnTo>
                  <a:pt x="997" y="887"/>
                </a:lnTo>
                <a:lnTo>
                  <a:pt x="1009" y="878"/>
                </a:lnTo>
                <a:lnTo>
                  <a:pt x="1021" y="871"/>
                </a:lnTo>
                <a:lnTo>
                  <a:pt x="1032" y="866"/>
                </a:lnTo>
                <a:lnTo>
                  <a:pt x="1052" y="858"/>
                </a:lnTo>
                <a:lnTo>
                  <a:pt x="1065" y="853"/>
                </a:lnTo>
                <a:lnTo>
                  <a:pt x="1069" y="852"/>
                </a:lnTo>
                <a:lnTo>
                  <a:pt x="922" y="573"/>
                </a:lnTo>
                <a:lnTo>
                  <a:pt x="906" y="578"/>
                </a:lnTo>
                <a:lnTo>
                  <a:pt x="892" y="584"/>
                </a:lnTo>
                <a:lnTo>
                  <a:pt x="865" y="596"/>
                </a:lnTo>
                <a:lnTo>
                  <a:pt x="838" y="611"/>
                </a:lnTo>
                <a:lnTo>
                  <a:pt x="814" y="627"/>
                </a:lnTo>
                <a:lnTo>
                  <a:pt x="792" y="645"/>
                </a:lnTo>
                <a:lnTo>
                  <a:pt x="770" y="662"/>
                </a:lnTo>
                <a:lnTo>
                  <a:pt x="751" y="679"/>
                </a:lnTo>
                <a:lnTo>
                  <a:pt x="734" y="697"/>
                </a:lnTo>
                <a:lnTo>
                  <a:pt x="718" y="714"/>
                </a:lnTo>
                <a:lnTo>
                  <a:pt x="704" y="729"/>
                </a:lnTo>
                <a:lnTo>
                  <a:pt x="683" y="756"/>
                </a:lnTo>
                <a:lnTo>
                  <a:pt x="670" y="775"/>
                </a:lnTo>
                <a:lnTo>
                  <a:pt x="666" y="782"/>
                </a:lnTo>
                <a:close/>
                <a:moveTo>
                  <a:pt x="1039" y="1006"/>
                </a:moveTo>
                <a:lnTo>
                  <a:pt x="1039" y="1006"/>
                </a:lnTo>
                <a:lnTo>
                  <a:pt x="1030" y="1016"/>
                </a:lnTo>
                <a:lnTo>
                  <a:pt x="1020" y="1024"/>
                </a:lnTo>
                <a:lnTo>
                  <a:pt x="1012" y="1034"/>
                </a:lnTo>
                <a:lnTo>
                  <a:pt x="1003" y="1043"/>
                </a:lnTo>
                <a:lnTo>
                  <a:pt x="996" y="1053"/>
                </a:lnTo>
                <a:lnTo>
                  <a:pt x="989" y="1063"/>
                </a:lnTo>
                <a:lnTo>
                  <a:pt x="982" y="1074"/>
                </a:lnTo>
                <a:lnTo>
                  <a:pt x="975" y="1085"/>
                </a:lnTo>
                <a:lnTo>
                  <a:pt x="965" y="1108"/>
                </a:lnTo>
                <a:lnTo>
                  <a:pt x="957" y="1130"/>
                </a:lnTo>
                <a:lnTo>
                  <a:pt x="951" y="1155"/>
                </a:lnTo>
                <a:lnTo>
                  <a:pt x="948" y="1179"/>
                </a:lnTo>
                <a:lnTo>
                  <a:pt x="946" y="1203"/>
                </a:lnTo>
                <a:lnTo>
                  <a:pt x="947" y="1228"/>
                </a:lnTo>
                <a:lnTo>
                  <a:pt x="951" y="1252"/>
                </a:lnTo>
                <a:lnTo>
                  <a:pt x="957" y="1277"/>
                </a:lnTo>
                <a:lnTo>
                  <a:pt x="960" y="1288"/>
                </a:lnTo>
                <a:lnTo>
                  <a:pt x="965" y="1300"/>
                </a:lnTo>
                <a:lnTo>
                  <a:pt x="970" y="1311"/>
                </a:lnTo>
                <a:lnTo>
                  <a:pt x="975" y="1323"/>
                </a:lnTo>
                <a:lnTo>
                  <a:pt x="982" y="1335"/>
                </a:lnTo>
                <a:lnTo>
                  <a:pt x="989" y="1345"/>
                </a:lnTo>
                <a:lnTo>
                  <a:pt x="996" y="1356"/>
                </a:lnTo>
                <a:lnTo>
                  <a:pt x="1004" y="1366"/>
                </a:lnTo>
                <a:lnTo>
                  <a:pt x="1013" y="1376"/>
                </a:lnTo>
                <a:lnTo>
                  <a:pt x="1022" y="1385"/>
                </a:lnTo>
                <a:lnTo>
                  <a:pt x="1031" y="1394"/>
                </a:lnTo>
                <a:lnTo>
                  <a:pt x="1040" y="1403"/>
                </a:lnTo>
                <a:lnTo>
                  <a:pt x="1051" y="1411"/>
                </a:lnTo>
                <a:lnTo>
                  <a:pt x="1061" y="1418"/>
                </a:lnTo>
                <a:lnTo>
                  <a:pt x="1072" y="1424"/>
                </a:lnTo>
                <a:lnTo>
                  <a:pt x="1083" y="1430"/>
                </a:lnTo>
                <a:lnTo>
                  <a:pt x="1105" y="1440"/>
                </a:lnTo>
                <a:lnTo>
                  <a:pt x="1129" y="1448"/>
                </a:lnTo>
                <a:lnTo>
                  <a:pt x="1152" y="1454"/>
                </a:lnTo>
                <a:lnTo>
                  <a:pt x="1177" y="1459"/>
                </a:lnTo>
                <a:lnTo>
                  <a:pt x="1201" y="1460"/>
                </a:lnTo>
                <a:lnTo>
                  <a:pt x="1225" y="1459"/>
                </a:lnTo>
                <a:lnTo>
                  <a:pt x="1250" y="1455"/>
                </a:lnTo>
                <a:lnTo>
                  <a:pt x="1274" y="1449"/>
                </a:lnTo>
                <a:lnTo>
                  <a:pt x="1286" y="1445"/>
                </a:lnTo>
                <a:lnTo>
                  <a:pt x="1298" y="1441"/>
                </a:lnTo>
                <a:lnTo>
                  <a:pt x="1309" y="1436"/>
                </a:lnTo>
                <a:lnTo>
                  <a:pt x="1321" y="1430"/>
                </a:lnTo>
                <a:lnTo>
                  <a:pt x="1332" y="1424"/>
                </a:lnTo>
                <a:lnTo>
                  <a:pt x="1342" y="1417"/>
                </a:lnTo>
                <a:lnTo>
                  <a:pt x="1353" y="1410"/>
                </a:lnTo>
                <a:lnTo>
                  <a:pt x="1364" y="1402"/>
                </a:lnTo>
                <a:lnTo>
                  <a:pt x="1374" y="1393"/>
                </a:lnTo>
                <a:lnTo>
                  <a:pt x="1383" y="1384"/>
                </a:lnTo>
                <a:lnTo>
                  <a:pt x="1392" y="1375"/>
                </a:lnTo>
                <a:lnTo>
                  <a:pt x="1400" y="1365"/>
                </a:lnTo>
                <a:lnTo>
                  <a:pt x="1408" y="1355"/>
                </a:lnTo>
                <a:lnTo>
                  <a:pt x="1415" y="1345"/>
                </a:lnTo>
                <a:lnTo>
                  <a:pt x="1421" y="1335"/>
                </a:lnTo>
                <a:lnTo>
                  <a:pt x="1428" y="1323"/>
                </a:lnTo>
                <a:lnTo>
                  <a:pt x="1439" y="1301"/>
                </a:lnTo>
                <a:lnTo>
                  <a:pt x="1447" y="1278"/>
                </a:lnTo>
                <a:lnTo>
                  <a:pt x="1452" y="1253"/>
                </a:lnTo>
                <a:lnTo>
                  <a:pt x="1456" y="1229"/>
                </a:lnTo>
                <a:lnTo>
                  <a:pt x="1457" y="1205"/>
                </a:lnTo>
                <a:lnTo>
                  <a:pt x="1456" y="1180"/>
                </a:lnTo>
                <a:lnTo>
                  <a:pt x="1453" y="1156"/>
                </a:lnTo>
                <a:lnTo>
                  <a:pt x="1447" y="1132"/>
                </a:lnTo>
                <a:lnTo>
                  <a:pt x="1443" y="1120"/>
                </a:lnTo>
                <a:lnTo>
                  <a:pt x="1439" y="1108"/>
                </a:lnTo>
                <a:lnTo>
                  <a:pt x="1434" y="1097"/>
                </a:lnTo>
                <a:lnTo>
                  <a:pt x="1428" y="1086"/>
                </a:lnTo>
                <a:lnTo>
                  <a:pt x="1421" y="1074"/>
                </a:lnTo>
                <a:lnTo>
                  <a:pt x="1414" y="1063"/>
                </a:lnTo>
                <a:lnTo>
                  <a:pt x="1407" y="1053"/>
                </a:lnTo>
                <a:lnTo>
                  <a:pt x="1399" y="1042"/>
                </a:lnTo>
                <a:lnTo>
                  <a:pt x="1391" y="1033"/>
                </a:lnTo>
                <a:lnTo>
                  <a:pt x="1382" y="1023"/>
                </a:lnTo>
                <a:lnTo>
                  <a:pt x="1373" y="1015"/>
                </a:lnTo>
                <a:lnTo>
                  <a:pt x="1363" y="1005"/>
                </a:lnTo>
                <a:lnTo>
                  <a:pt x="1352" y="998"/>
                </a:lnTo>
                <a:lnTo>
                  <a:pt x="1342" y="991"/>
                </a:lnTo>
                <a:lnTo>
                  <a:pt x="1332" y="984"/>
                </a:lnTo>
                <a:lnTo>
                  <a:pt x="1321" y="978"/>
                </a:lnTo>
                <a:lnTo>
                  <a:pt x="1299" y="968"/>
                </a:lnTo>
                <a:lnTo>
                  <a:pt x="1275" y="960"/>
                </a:lnTo>
                <a:lnTo>
                  <a:pt x="1251" y="954"/>
                </a:lnTo>
                <a:lnTo>
                  <a:pt x="1227" y="949"/>
                </a:lnTo>
                <a:lnTo>
                  <a:pt x="1202" y="948"/>
                </a:lnTo>
                <a:lnTo>
                  <a:pt x="1178" y="949"/>
                </a:lnTo>
                <a:lnTo>
                  <a:pt x="1153" y="954"/>
                </a:lnTo>
                <a:lnTo>
                  <a:pt x="1130" y="959"/>
                </a:lnTo>
                <a:lnTo>
                  <a:pt x="1118" y="963"/>
                </a:lnTo>
                <a:lnTo>
                  <a:pt x="1105" y="968"/>
                </a:lnTo>
                <a:lnTo>
                  <a:pt x="1094" y="972"/>
                </a:lnTo>
                <a:lnTo>
                  <a:pt x="1083" y="978"/>
                </a:lnTo>
                <a:lnTo>
                  <a:pt x="1072" y="984"/>
                </a:lnTo>
                <a:lnTo>
                  <a:pt x="1061" y="991"/>
                </a:lnTo>
                <a:lnTo>
                  <a:pt x="1051" y="998"/>
                </a:lnTo>
                <a:lnTo>
                  <a:pt x="1039" y="100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/>
          <a:lstStyle/>
          <a:p>
            <a:endParaRPr lang="en-GB"/>
          </a:p>
        </p:txBody>
      </p:sp>
      <p:sp>
        <p:nvSpPr>
          <p:cNvPr id="150" name="TextBox 149"/>
          <p:cNvSpPr txBox="1"/>
          <p:nvPr/>
        </p:nvSpPr>
        <p:spPr>
          <a:xfrm>
            <a:off x="5390539" y="6149564"/>
            <a:ext cx="2803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3. Verification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87" y="190996"/>
            <a:ext cx="6594400" cy="2933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13" y="294611"/>
            <a:ext cx="2131918" cy="2726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09" y="113684"/>
            <a:ext cx="1888979" cy="3088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566" y="246472"/>
            <a:ext cx="1970350" cy="2822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86" y="3449690"/>
            <a:ext cx="6594402" cy="32521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054" y="3403189"/>
            <a:ext cx="1695877" cy="3345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188" y="3408590"/>
            <a:ext cx="1692592" cy="33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221" y="198195"/>
            <a:ext cx="9637985" cy="85771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4000" cap="none" dirty="0" smtClean="0"/>
              <a:t>Set Relatedness Metric</a:t>
            </a:r>
            <a:endParaRPr lang="en-US" sz="4000" cap="none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0950" y="1154852"/>
            <a:ext cx="9564926" cy="117451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Filter and Refine Strategy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9986755" y="2223296"/>
            <a:ext cx="1317171" cy="911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Refined</a:t>
            </a:r>
          </a:p>
          <a:p>
            <a:pPr algn="ctr"/>
            <a:r>
              <a:rPr lang="en-US" dirty="0" smtClean="0"/>
              <a:t>Candidates</a:t>
            </a:r>
            <a:endParaRPr lang="en-US" dirty="0"/>
          </a:p>
        </p:txBody>
      </p:sp>
      <p:sp>
        <p:nvSpPr>
          <p:cNvPr id="114" name="Right Arrow 113"/>
          <p:cNvSpPr/>
          <p:nvPr/>
        </p:nvSpPr>
        <p:spPr>
          <a:xfrm rot="7739945">
            <a:off x="10403968" y="3580192"/>
            <a:ext cx="239486" cy="22668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ight Arrow 114"/>
          <p:cNvSpPr/>
          <p:nvPr/>
        </p:nvSpPr>
        <p:spPr>
          <a:xfrm rot="7739945">
            <a:off x="9255989" y="4899999"/>
            <a:ext cx="239486" cy="22668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8081282" y="5229059"/>
            <a:ext cx="1405806" cy="749900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Related</a:t>
            </a:r>
          </a:p>
          <a:p>
            <a:pPr algn="ctr"/>
            <a:r>
              <a:rPr lang="en-US" dirty="0" smtClean="0"/>
              <a:t>Sets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952181" y="5117941"/>
            <a:ext cx="78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Verify</a:t>
            </a:r>
            <a:endParaRPr lang="en-US" dirty="0"/>
          </a:p>
        </p:txBody>
      </p:sp>
      <p:sp>
        <p:nvSpPr>
          <p:cNvPr id="143" name="Freeform 6"/>
          <p:cNvSpPr>
            <a:spLocks noEditPoints="1"/>
          </p:cNvSpPr>
          <p:nvPr/>
        </p:nvSpPr>
        <p:spPr bwMode="auto">
          <a:xfrm>
            <a:off x="10277345" y="4064496"/>
            <a:ext cx="505254" cy="504827"/>
          </a:xfrm>
          <a:custGeom>
            <a:avLst/>
            <a:gdLst>
              <a:gd name="T0" fmla="*/ 773113 w 2364"/>
              <a:gd name="T1" fmla="*/ 73056 h 2361"/>
              <a:gd name="T2" fmla="*/ 804069 w 2364"/>
              <a:gd name="T3" fmla="*/ 12705 h 2361"/>
              <a:gd name="T4" fmla="*/ 931863 w 2364"/>
              <a:gd name="T5" fmla="*/ 12705 h 2361"/>
              <a:gd name="T6" fmla="*/ 1081881 w 2364"/>
              <a:gd name="T7" fmla="*/ 158023 h 2361"/>
              <a:gd name="T8" fmla="*/ 1232694 w 2364"/>
              <a:gd name="T9" fmla="*/ 51616 h 2361"/>
              <a:gd name="T10" fmla="*/ 1353344 w 2364"/>
              <a:gd name="T11" fmla="*/ 92908 h 2361"/>
              <a:gd name="T12" fmla="*/ 1354138 w 2364"/>
              <a:gd name="T13" fmla="*/ 257284 h 2361"/>
              <a:gd name="T14" fmla="*/ 1583531 w 2364"/>
              <a:gd name="T15" fmla="*/ 291430 h 2361"/>
              <a:gd name="T16" fmla="*/ 1693863 w 2364"/>
              <a:gd name="T17" fmla="*/ 362897 h 2361"/>
              <a:gd name="T18" fmla="*/ 1687513 w 2364"/>
              <a:gd name="T19" fmla="*/ 433571 h 2361"/>
              <a:gd name="T20" fmla="*/ 1781175 w 2364"/>
              <a:gd name="T21" fmla="*/ 659091 h 2361"/>
              <a:gd name="T22" fmla="*/ 1846263 w 2364"/>
              <a:gd name="T23" fmla="*/ 680532 h 2361"/>
              <a:gd name="T24" fmla="*/ 1864519 w 2364"/>
              <a:gd name="T25" fmla="*/ 806791 h 2361"/>
              <a:gd name="T26" fmla="*/ 1744663 w 2364"/>
              <a:gd name="T27" fmla="*/ 975138 h 2361"/>
              <a:gd name="T28" fmla="*/ 1870869 w 2364"/>
              <a:gd name="T29" fmla="*/ 1103780 h 2361"/>
              <a:gd name="T30" fmla="*/ 1852613 w 2364"/>
              <a:gd name="T31" fmla="*/ 1230833 h 2361"/>
              <a:gd name="T32" fmla="*/ 1680369 w 2364"/>
              <a:gd name="T33" fmla="*/ 1258626 h 2361"/>
              <a:gd name="T34" fmla="*/ 1671638 w 2364"/>
              <a:gd name="T35" fmla="*/ 1479382 h 2361"/>
              <a:gd name="T36" fmla="*/ 1674019 w 2364"/>
              <a:gd name="T37" fmla="*/ 1550850 h 2361"/>
              <a:gd name="T38" fmla="*/ 1557338 w 2364"/>
              <a:gd name="T39" fmla="*/ 1613583 h 2361"/>
              <a:gd name="T40" fmla="*/ 1363663 w 2364"/>
              <a:gd name="T41" fmla="*/ 1621524 h 2361"/>
              <a:gd name="T42" fmla="*/ 1337469 w 2364"/>
              <a:gd name="T43" fmla="*/ 1781929 h 2361"/>
              <a:gd name="T44" fmla="*/ 1226344 w 2364"/>
              <a:gd name="T45" fmla="*/ 1847044 h 2361"/>
              <a:gd name="T46" fmla="*/ 1115219 w 2364"/>
              <a:gd name="T47" fmla="*/ 1719990 h 2361"/>
              <a:gd name="T48" fmla="*/ 918369 w 2364"/>
              <a:gd name="T49" fmla="*/ 1829574 h 2361"/>
              <a:gd name="T50" fmla="*/ 862806 w 2364"/>
              <a:gd name="T51" fmla="*/ 1874837 h 2361"/>
              <a:gd name="T52" fmla="*/ 742156 w 2364"/>
              <a:gd name="T53" fmla="*/ 1823221 h 2361"/>
              <a:gd name="T54" fmla="*/ 598488 w 2364"/>
              <a:gd name="T55" fmla="*/ 1655669 h 2361"/>
              <a:gd name="T56" fmla="*/ 451644 w 2364"/>
              <a:gd name="T57" fmla="*/ 1734284 h 2361"/>
              <a:gd name="T58" fmla="*/ 354013 w 2364"/>
              <a:gd name="T59" fmla="*/ 1650905 h 2361"/>
              <a:gd name="T60" fmla="*/ 354013 w 2364"/>
              <a:gd name="T61" fmla="*/ 1468265 h 2361"/>
              <a:gd name="T62" fmla="*/ 170656 w 2364"/>
              <a:gd name="T63" fmla="*/ 1434119 h 2361"/>
              <a:gd name="T64" fmla="*/ 90488 w 2364"/>
              <a:gd name="T65" fmla="*/ 1334064 h 2361"/>
              <a:gd name="T66" fmla="*/ 200819 w 2364"/>
              <a:gd name="T67" fmla="*/ 1208599 h 2361"/>
              <a:gd name="T68" fmla="*/ 55563 w 2364"/>
              <a:gd name="T69" fmla="*/ 1019606 h 2361"/>
              <a:gd name="T70" fmla="*/ 794 w 2364"/>
              <a:gd name="T71" fmla="*/ 978314 h 2361"/>
              <a:gd name="T72" fmla="*/ 23813 w 2364"/>
              <a:gd name="T73" fmla="*/ 852848 h 2361"/>
              <a:gd name="T74" fmla="*/ 187325 w 2364"/>
              <a:gd name="T75" fmla="*/ 721030 h 2361"/>
              <a:gd name="T76" fmla="*/ 116681 w 2364"/>
              <a:gd name="T77" fmla="*/ 559037 h 2361"/>
              <a:gd name="T78" fmla="*/ 176213 w 2364"/>
              <a:gd name="T79" fmla="*/ 446276 h 2361"/>
              <a:gd name="T80" fmla="*/ 319088 w 2364"/>
              <a:gd name="T81" fmla="*/ 459776 h 2361"/>
              <a:gd name="T82" fmla="*/ 381794 w 2364"/>
              <a:gd name="T83" fmla="*/ 250137 h 2361"/>
              <a:gd name="T84" fmla="*/ 453231 w 2364"/>
              <a:gd name="T85" fmla="*/ 139759 h 2361"/>
              <a:gd name="T86" fmla="*/ 523875 w 2364"/>
              <a:gd name="T87" fmla="*/ 146112 h 2361"/>
              <a:gd name="T88" fmla="*/ 769938 w 2364"/>
              <a:gd name="T89" fmla="*/ 854437 h 2361"/>
              <a:gd name="T90" fmla="*/ 769938 w 2364"/>
              <a:gd name="T91" fmla="*/ 1043429 h 2361"/>
              <a:gd name="T92" fmla="*/ 846138 w 2364"/>
              <a:gd name="T93" fmla="*/ 1122838 h 2361"/>
              <a:gd name="T94" fmla="*/ 1034256 w 2364"/>
              <a:gd name="T95" fmla="*/ 1132367 h 2361"/>
              <a:gd name="T96" fmla="*/ 1119188 w 2364"/>
              <a:gd name="T97" fmla="*/ 1060105 h 2361"/>
              <a:gd name="T98" fmla="*/ 1137444 w 2364"/>
              <a:gd name="T99" fmla="*/ 872700 h 2361"/>
              <a:gd name="T100" fmla="*/ 1069181 w 2364"/>
              <a:gd name="T101" fmla="*/ 784557 h 2361"/>
              <a:gd name="T102" fmla="*/ 882650 w 2364"/>
              <a:gd name="T103" fmla="*/ 757558 h 2361"/>
              <a:gd name="T104" fmla="*/ 1188244 w 2364"/>
              <a:gd name="T105" fmla="*/ 1114897 h 2361"/>
              <a:gd name="T106" fmla="*/ 1070769 w 2364"/>
              <a:gd name="T107" fmla="*/ 1203834 h 2361"/>
              <a:gd name="T108" fmla="*/ 1348581 w 2364"/>
              <a:gd name="T109" fmla="*/ 1313418 h 2361"/>
              <a:gd name="T110" fmla="*/ 1162050 w 2364"/>
              <a:gd name="T111" fmla="*/ 752794 h 2361"/>
              <a:gd name="T112" fmla="*/ 1432719 w 2364"/>
              <a:gd name="T113" fmla="*/ 713089 h 2361"/>
              <a:gd name="T114" fmla="*/ 1276350 w 2364"/>
              <a:gd name="T115" fmla="*/ 524891 h 2361"/>
              <a:gd name="T116" fmla="*/ 712788 w 2364"/>
              <a:gd name="T117" fmla="*/ 1122838 h 2361"/>
              <a:gd name="T118" fmla="*/ 494506 w 2364"/>
              <a:gd name="T119" fmla="*/ 1248303 h 2361"/>
              <a:gd name="T120" fmla="*/ 528638 w 2364"/>
              <a:gd name="T121" fmla="*/ 620975 h 2361"/>
              <a:gd name="T122" fmla="*/ 819944 w 2364"/>
              <a:gd name="T123" fmla="*/ 687678 h 2361"/>
              <a:gd name="T124" fmla="*/ 611188 w 2364"/>
              <a:gd name="T125" fmla="*/ 525685 h 236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364"/>
              <a:gd name="T190" fmla="*/ 0 h 2361"/>
              <a:gd name="T191" fmla="*/ 2364 w 2364"/>
              <a:gd name="T192" fmla="*/ 2361 h 236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364" h="2361">
                <a:moveTo>
                  <a:pt x="665" y="190"/>
                </a:moveTo>
                <a:lnTo>
                  <a:pt x="764" y="283"/>
                </a:lnTo>
                <a:lnTo>
                  <a:pt x="789" y="272"/>
                </a:lnTo>
                <a:lnTo>
                  <a:pt x="814" y="261"/>
                </a:lnTo>
                <a:lnTo>
                  <a:pt x="840" y="251"/>
                </a:lnTo>
                <a:lnTo>
                  <a:pt x="866" y="242"/>
                </a:lnTo>
                <a:lnTo>
                  <a:pt x="891" y="233"/>
                </a:lnTo>
                <a:lnTo>
                  <a:pt x="918" y="225"/>
                </a:lnTo>
                <a:lnTo>
                  <a:pt x="944" y="217"/>
                </a:lnTo>
                <a:lnTo>
                  <a:pt x="971" y="211"/>
                </a:lnTo>
                <a:lnTo>
                  <a:pt x="974" y="92"/>
                </a:lnTo>
                <a:lnTo>
                  <a:pt x="974" y="85"/>
                </a:lnTo>
                <a:lnTo>
                  <a:pt x="974" y="78"/>
                </a:lnTo>
                <a:lnTo>
                  <a:pt x="976" y="64"/>
                </a:lnTo>
                <a:lnTo>
                  <a:pt x="980" y="51"/>
                </a:lnTo>
                <a:lnTo>
                  <a:pt x="986" y="40"/>
                </a:lnTo>
                <a:lnTo>
                  <a:pt x="989" y="34"/>
                </a:lnTo>
                <a:lnTo>
                  <a:pt x="993" y="29"/>
                </a:lnTo>
                <a:lnTo>
                  <a:pt x="998" y="25"/>
                </a:lnTo>
                <a:lnTo>
                  <a:pt x="1003" y="21"/>
                </a:lnTo>
                <a:lnTo>
                  <a:pt x="1008" y="18"/>
                </a:lnTo>
                <a:lnTo>
                  <a:pt x="1013" y="16"/>
                </a:lnTo>
                <a:lnTo>
                  <a:pt x="1019" y="14"/>
                </a:lnTo>
                <a:lnTo>
                  <a:pt x="1025" y="13"/>
                </a:lnTo>
                <a:lnTo>
                  <a:pt x="1129" y="0"/>
                </a:lnTo>
                <a:lnTo>
                  <a:pt x="1135" y="0"/>
                </a:lnTo>
                <a:lnTo>
                  <a:pt x="1141" y="0"/>
                </a:lnTo>
                <a:lnTo>
                  <a:pt x="1147" y="1"/>
                </a:lnTo>
                <a:lnTo>
                  <a:pt x="1152" y="3"/>
                </a:lnTo>
                <a:lnTo>
                  <a:pt x="1159" y="5"/>
                </a:lnTo>
                <a:lnTo>
                  <a:pt x="1164" y="8"/>
                </a:lnTo>
                <a:lnTo>
                  <a:pt x="1169" y="12"/>
                </a:lnTo>
                <a:lnTo>
                  <a:pt x="1174" y="16"/>
                </a:lnTo>
                <a:lnTo>
                  <a:pt x="1183" y="26"/>
                </a:lnTo>
                <a:lnTo>
                  <a:pt x="1190" y="38"/>
                </a:lnTo>
                <a:lnTo>
                  <a:pt x="1195" y="51"/>
                </a:lnTo>
                <a:lnTo>
                  <a:pt x="1196" y="58"/>
                </a:lnTo>
                <a:lnTo>
                  <a:pt x="1198" y="65"/>
                </a:lnTo>
                <a:lnTo>
                  <a:pt x="1223" y="186"/>
                </a:lnTo>
                <a:lnTo>
                  <a:pt x="1251" y="187"/>
                </a:lnTo>
                <a:lnTo>
                  <a:pt x="1279" y="189"/>
                </a:lnTo>
                <a:lnTo>
                  <a:pt x="1307" y="191"/>
                </a:lnTo>
                <a:lnTo>
                  <a:pt x="1334" y="195"/>
                </a:lnTo>
                <a:lnTo>
                  <a:pt x="1363" y="199"/>
                </a:lnTo>
                <a:lnTo>
                  <a:pt x="1390" y="204"/>
                </a:lnTo>
                <a:lnTo>
                  <a:pt x="1418" y="210"/>
                </a:lnTo>
                <a:lnTo>
                  <a:pt x="1445" y="216"/>
                </a:lnTo>
                <a:lnTo>
                  <a:pt x="1506" y="112"/>
                </a:lnTo>
                <a:lnTo>
                  <a:pt x="1508" y="105"/>
                </a:lnTo>
                <a:lnTo>
                  <a:pt x="1512" y="98"/>
                </a:lnTo>
                <a:lnTo>
                  <a:pt x="1520" y="87"/>
                </a:lnTo>
                <a:lnTo>
                  <a:pt x="1530" y="77"/>
                </a:lnTo>
                <a:lnTo>
                  <a:pt x="1541" y="70"/>
                </a:lnTo>
                <a:lnTo>
                  <a:pt x="1547" y="67"/>
                </a:lnTo>
                <a:lnTo>
                  <a:pt x="1553" y="65"/>
                </a:lnTo>
                <a:lnTo>
                  <a:pt x="1559" y="63"/>
                </a:lnTo>
                <a:lnTo>
                  <a:pt x="1564" y="62"/>
                </a:lnTo>
                <a:lnTo>
                  <a:pt x="1570" y="62"/>
                </a:lnTo>
                <a:lnTo>
                  <a:pt x="1576" y="63"/>
                </a:lnTo>
                <a:lnTo>
                  <a:pt x="1582" y="64"/>
                </a:lnTo>
                <a:lnTo>
                  <a:pt x="1588" y="66"/>
                </a:lnTo>
                <a:lnTo>
                  <a:pt x="1686" y="104"/>
                </a:lnTo>
                <a:lnTo>
                  <a:pt x="1691" y="106"/>
                </a:lnTo>
                <a:lnTo>
                  <a:pt x="1696" y="109"/>
                </a:lnTo>
                <a:lnTo>
                  <a:pt x="1701" y="113"/>
                </a:lnTo>
                <a:lnTo>
                  <a:pt x="1705" y="117"/>
                </a:lnTo>
                <a:lnTo>
                  <a:pt x="1709" y="122"/>
                </a:lnTo>
                <a:lnTo>
                  <a:pt x="1712" y="127"/>
                </a:lnTo>
                <a:lnTo>
                  <a:pt x="1715" y="133"/>
                </a:lnTo>
                <a:lnTo>
                  <a:pt x="1717" y="138"/>
                </a:lnTo>
                <a:lnTo>
                  <a:pt x="1720" y="151"/>
                </a:lnTo>
                <a:lnTo>
                  <a:pt x="1721" y="165"/>
                </a:lnTo>
                <a:lnTo>
                  <a:pt x="1720" y="179"/>
                </a:lnTo>
                <a:lnTo>
                  <a:pt x="1718" y="186"/>
                </a:lnTo>
                <a:lnTo>
                  <a:pt x="1716" y="193"/>
                </a:lnTo>
                <a:lnTo>
                  <a:pt x="1682" y="310"/>
                </a:lnTo>
                <a:lnTo>
                  <a:pt x="1706" y="324"/>
                </a:lnTo>
                <a:lnTo>
                  <a:pt x="1732" y="339"/>
                </a:lnTo>
                <a:lnTo>
                  <a:pt x="1756" y="355"/>
                </a:lnTo>
                <a:lnTo>
                  <a:pt x="1779" y="372"/>
                </a:lnTo>
                <a:lnTo>
                  <a:pt x="1803" y="389"/>
                </a:lnTo>
                <a:lnTo>
                  <a:pt x="1826" y="407"/>
                </a:lnTo>
                <a:lnTo>
                  <a:pt x="1848" y="426"/>
                </a:lnTo>
                <a:lnTo>
                  <a:pt x="1871" y="446"/>
                </a:lnTo>
                <a:lnTo>
                  <a:pt x="1970" y="382"/>
                </a:lnTo>
                <a:lnTo>
                  <a:pt x="1976" y="377"/>
                </a:lnTo>
                <a:lnTo>
                  <a:pt x="1983" y="373"/>
                </a:lnTo>
                <a:lnTo>
                  <a:pt x="1995" y="367"/>
                </a:lnTo>
                <a:lnTo>
                  <a:pt x="2008" y="363"/>
                </a:lnTo>
                <a:lnTo>
                  <a:pt x="2021" y="362"/>
                </a:lnTo>
                <a:lnTo>
                  <a:pt x="2027" y="362"/>
                </a:lnTo>
                <a:lnTo>
                  <a:pt x="2033" y="362"/>
                </a:lnTo>
                <a:lnTo>
                  <a:pt x="2039" y="364"/>
                </a:lnTo>
                <a:lnTo>
                  <a:pt x="2046" y="366"/>
                </a:lnTo>
                <a:lnTo>
                  <a:pt x="2051" y="368"/>
                </a:lnTo>
                <a:lnTo>
                  <a:pt x="2057" y="371"/>
                </a:lnTo>
                <a:lnTo>
                  <a:pt x="2061" y="375"/>
                </a:lnTo>
                <a:lnTo>
                  <a:pt x="2066" y="379"/>
                </a:lnTo>
                <a:lnTo>
                  <a:pt x="2134" y="457"/>
                </a:lnTo>
                <a:lnTo>
                  <a:pt x="2138" y="462"/>
                </a:lnTo>
                <a:lnTo>
                  <a:pt x="2141" y="467"/>
                </a:lnTo>
                <a:lnTo>
                  <a:pt x="2144" y="472"/>
                </a:lnTo>
                <a:lnTo>
                  <a:pt x="2146" y="478"/>
                </a:lnTo>
                <a:lnTo>
                  <a:pt x="2147" y="485"/>
                </a:lnTo>
                <a:lnTo>
                  <a:pt x="2147" y="491"/>
                </a:lnTo>
                <a:lnTo>
                  <a:pt x="2147" y="497"/>
                </a:lnTo>
                <a:lnTo>
                  <a:pt x="2147" y="504"/>
                </a:lnTo>
                <a:lnTo>
                  <a:pt x="2144" y="516"/>
                </a:lnTo>
                <a:lnTo>
                  <a:pt x="2138" y="528"/>
                </a:lnTo>
                <a:lnTo>
                  <a:pt x="2130" y="540"/>
                </a:lnTo>
                <a:lnTo>
                  <a:pt x="2126" y="546"/>
                </a:lnTo>
                <a:lnTo>
                  <a:pt x="2120" y="551"/>
                </a:lnTo>
                <a:lnTo>
                  <a:pt x="2035" y="639"/>
                </a:lnTo>
                <a:lnTo>
                  <a:pt x="2052" y="663"/>
                </a:lnTo>
                <a:lnTo>
                  <a:pt x="2066" y="688"/>
                </a:lnTo>
                <a:lnTo>
                  <a:pt x="2080" y="713"/>
                </a:lnTo>
                <a:lnTo>
                  <a:pt x="2093" y="739"/>
                </a:lnTo>
                <a:lnTo>
                  <a:pt x="2105" y="764"/>
                </a:lnTo>
                <a:lnTo>
                  <a:pt x="2118" y="790"/>
                </a:lnTo>
                <a:lnTo>
                  <a:pt x="2128" y="816"/>
                </a:lnTo>
                <a:lnTo>
                  <a:pt x="2138" y="842"/>
                </a:lnTo>
                <a:lnTo>
                  <a:pt x="2244" y="830"/>
                </a:lnTo>
                <a:lnTo>
                  <a:pt x="2252" y="828"/>
                </a:lnTo>
                <a:lnTo>
                  <a:pt x="2259" y="827"/>
                </a:lnTo>
                <a:lnTo>
                  <a:pt x="2273" y="827"/>
                </a:lnTo>
                <a:lnTo>
                  <a:pt x="2286" y="829"/>
                </a:lnTo>
                <a:lnTo>
                  <a:pt x="2298" y="833"/>
                </a:lnTo>
                <a:lnTo>
                  <a:pt x="2305" y="836"/>
                </a:lnTo>
                <a:lnTo>
                  <a:pt x="2310" y="840"/>
                </a:lnTo>
                <a:lnTo>
                  <a:pt x="2315" y="843"/>
                </a:lnTo>
                <a:lnTo>
                  <a:pt x="2319" y="848"/>
                </a:lnTo>
                <a:lnTo>
                  <a:pt x="2323" y="852"/>
                </a:lnTo>
                <a:lnTo>
                  <a:pt x="2326" y="857"/>
                </a:lnTo>
                <a:lnTo>
                  <a:pt x="2329" y="864"/>
                </a:lnTo>
                <a:lnTo>
                  <a:pt x="2331" y="870"/>
                </a:lnTo>
                <a:lnTo>
                  <a:pt x="2358" y="969"/>
                </a:lnTo>
                <a:lnTo>
                  <a:pt x="2359" y="975"/>
                </a:lnTo>
                <a:lnTo>
                  <a:pt x="2360" y="981"/>
                </a:lnTo>
                <a:lnTo>
                  <a:pt x="2360" y="987"/>
                </a:lnTo>
                <a:lnTo>
                  <a:pt x="2359" y="994"/>
                </a:lnTo>
                <a:lnTo>
                  <a:pt x="2357" y="1000"/>
                </a:lnTo>
                <a:lnTo>
                  <a:pt x="2355" y="1006"/>
                </a:lnTo>
                <a:lnTo>
                  <a:pt x="2353" y="1011"/>
                </a:lnTo>
                <a:lnTo>
                  <a:pt x="2349" y="1016"/>
                </a:lnTo>
                <a:lnTo>
                  <a:pt x="2341" y="1026"/>
                </a:lnTo>
                <a:lnTo>
                  <a:pt x="2331" y="1035"/>
                </a:lnTo>
                <a:lnTo>
                  <a:pt x="2319" y="1042"/>
                </a:lnTo>
                <a:lnTo>
                  <a:pt x="2312" y="1045"/>
                </a:lnTo>
                <a:lnTo>
                  <a:pt x="2305" y="1047"/>
                </a:lnTo>
                <a:lnTo>
                  <a:pt x="2194" y="1088"/>
                </a:lnTo>
                <a:lnTo>
                  <a:pt x="2197" y="1116"/>
                </a:lnTo>
                <a:lnTo>
                  <a:pt x="2198" y="1145"/>
                </a:lnTo>
                <a:lnTo>
                  <a:pt x="2199" y="1172"/>
                </a:lnTo>
                <a:lnTo>
                  <a:pt x="2199" y="1201"/>
                </a:lnTo>
                <a:lnTo>
                  <a:pt x="2198" y="1228"/>
                </a:lnTo>
                <a:lnTo>
                  <a:pt x="2197" y="1257"/>
                </a:lnTo>
                <a:lnTo>
                  <a:pt x="2194" y="1285"/>
                </a:lnTo>
                <a:lnTo>
                  <a:pt x="2191" y="1313"/>
                </a:lnTo>
                <a:lnTo>
                  <a:pt x="2303" y="1352"/>
                </a:lnTo>
                <a:lnTo>
                  <a:pt x="2310" y="1354"/>
                </a:lnTo>
                <a:lnTo>
                  <a:pt x="2317" y="1356"/>
                </a:lnTo>
                <a:lnTo>
                  <a:pt x="2330" y="1362"/>
                </a:lnTo>
                <a:lnTo>
                  <a:pt x="2341" y="1370"/>
                </a:lnTo>
                <a:lnTo>
                  <a:pt x="2350" y="1380"/>
                </a:lnTo>
                <a:lnTo>
                  <a:pt x="2354" y="1385"/>
                </a:lnTo>
                <a:lnTo>
                  <a:pt x="2357" y="1390"/>
                </a:lnTo>
                <a:lnTo>
                  <a:pt x="2359" y="1396"/>
                </a:lnTo>
                <a:lnTo>
                  <a:pt x="2361" y="1401"/>
                </a:lnTo>
                <a:lnTo>
                  <a:pt x="2364" y="1407"/>
                </a:lnTo>
                <a:lnTo>
                  <a:pt x="2364" y="1413"/>
                </a:lnTo>
                <a:lnTo>
                  <a:pt x="2364" y="1419"/>
                </a:lnTo>
                <a:lnTo>
                  <a:pt x="2364" y="1425"/>
                </a:lnTo>
                <a:lnTo>
                  <a:pt x="2344" y="1528"/>
                </a:lnTo>
                <a:lnTo>
                  <a:pt x="2342" y="1534"/>
                </a:lnTo>
                <a:lnTo>
                  <a:pt x="2340" y="1539"/>
                </a:lnTo>
                <a:lnTo>
                  <a:pt x="2337" y="1545"/>
                </a:lnTo>
                <a:lnTo>
                  <a:pt x="2334" y="1550"/>
                </a:lnTo>
                <a:lnTo>
                  <a:pt x="2330" y="1554"/>
                </a:lnTo>
                <a:lnTo>
                  <a:pt x="2326" y="1558"/>
                </a:lnTo>
                <a:lnTo>
                  <a:pt x="2321" y="1563"/>
                </a:lnTo>
                <a:lnTo>
                  <a:pt x="2315" y="1566"/>
                </a:lnTo>
                <a:lnTo>
                  <a:pt x="2304" y="1572"/>
                </a:lnTo>
                <a:lnTo>
                  <a:pt x="2290" y="1575"/>
                </a:lnTo>
                <a:lnTo>
                  <a:pt x="2276" y="1576"/>
                </a:lnTo>
                <a:lnTo>
                  <a:pt x="2269" y="1575"/>
                </a:lnTo>
                <a:lnTo>
                  <a:pt x="2261" y="1574"/>
                </a:lnTo>
                <a:lnTo>
                  <a:pt x="2127" y="1560"/>
                </a:lnTo>
                <a:lnTo>
                  <a:pt x="2117" y="1585"/>
                </a:lnTo>
                <a:lnTo>
                  <a:pt x="2105" y="1609"/>
                </a:lnTo>
                <a:lnTo>
                  <a:pt x="2093" y="1634"/>
                </a:lnTo>
                <a:lnTo>
                  <a:pt x="2081" y="1658"/>
                </a:lnTo>
                <a:lnTo>
                  <a:pt x="2068" y="1682"/>
                </a:lnTo>
                <a:lnTo>
                  <a:pt x="2055" y="1706"/>
                </a:lnTo>
                <a:lnTo>
                  <a:pt x="2039" y="1729"/>
                </a:lnTo>
                <a:lnTo>
                  <a:pt x="2024" y="1751"/>
                </a:lnTo>
                <a:lnTo>
                  <a:pt x="2030" y="1757"/>
                </a:lnTo>
                <a:lnTo>
                  <a:pt x="2101" y="1858"/>
                </a:lnTo>
                <a:lnTo>
                  <a:pt x="2106" y="1863"/>
                </a:lnTo>
                <a:lnTo>
                  <a:pt x="2111" y="1869"/>
                </a:lnTo>
                <a:lnTo>
                  <a:pt x="2118" y="1882"/>
                </a:lnTo>
                <a:lnTo>
                  <a:pt x="2122" y="1895"/>
                </a:lnTo>
                <a:lnTo>
                  <a:pt x="2125" y="1908"/>
                </a:lnTo>
                <a:lnTo>
                  <a:pt x="2125" y="1914"/>
                </a:lnTo>
                <a:lnTo>
                  <a:pt x="2124" y="1920"/>
                </a:lnTo>
                <a:lnTo>
                  <a:pt x="2123" y="1926"/>
                </a:lnTo>
                <a:lnTo>
                  <a:pt x="2122" y="1932"/>
                </a:lnTo>
                <a:lnTo>
                  <a:pt x="2119" y="1937"/>
                </a:lnTo>
                <a:lnTo>
                  <a:pt x="2116" y="1944"/>
                </a:lnTo>
                <a:lnTo>
                  <a:pt x="2113" y="1949"/>
                </a:lnTo>
                <a:lnTo>
                  <a:pt x="2109" y="1953"/>
                </a:lnTo>
                <a:lnTo>
                  <a:pt x="2033" y="2025"/>
                </a:lnTo>
                <a:lnTo>
                  <a:pt x="2028" y="2029"/>
                </a:lnTo>
                <a:lnTo>
                  <a:pt x="2023" y="2032"/>
                </a:lnTo>
                <a:lnTo>
                  <a:pt x="2018" y="2035"/>
                </a:lnTo>
                <a:lnTo>
                  <a:pt x="2012" y="2037"/>
                </a:lnTo>
                <a:lnTo>
                  <a:pt x="2006" y="2039"/>
                </a:lnTo>
                <a:lnTo>
                  <a:pt x="2000" y="2039"/>
                </a:lnTo>
                <a:lnTo>
                  <a:pt x="1994" y="2040"/>
                </a:lnTo>
                <a:lnTo>
                  <a:pt x="1988" y="2039"/>
                </a:lnTo>
                <a:lnTo>
                  <a:pt x="1974" y="2037"/>
                </a:lnTo>
                <a:lnTo>
                  <a:pt x="1962" y="2032"/>
                </a:lnTo>
                <a:lnTo>
                  <a:pt x="1950" y="2024"/>
                </a:lnTo>
                <a:lnTo>
                  <a:pt x="1944" y="2020"/>
                </a:lnTo>
                <a:lnTo>
                  <a:pt x="1939" y="2015"/>
                </a:lnTo>
                <a:lnTo>
                  <a:pt x="1856" y="1941"/>
                </a:lnTo>
                <a:lnTo>
                  <a:pt x="1832" y="1961"/>
                </a:lnTo>
                <a:lnTo>
                  <a:pt x="1810" y="1979"/>
                </a:lnTo>
                <a:lnTo>
                  <a:pt x="1787" y="1995"/>
                </a:lnTo>
                <a:lnTo>
                  <a:pt x="1765" y="2012"/>
                </a:lnTo>
                <a:lnTo>
                  <a:pt x="1742" y="2028"/>
                </a:lnTo>
                <a:lnTo>
                  <a:pt x="1718" y="2042"/>
                </a:lnTo>
                <a:lnTo>
                  <a:pt x="1695" y="2056"/>
                </a:lnTo>
                <a:lnTo>
                  <a:pt x="1671" y="2069"/>
                </a:lnTo>
                <a:lnTo>
                  <a:pt x="1646" y="2082"/>
                </a:lnTo>
                <a:lnTo>
                  <a:pt x="1680" y="2178"/>
                </a:lnTo>
                <a:lnTo>
                  <a:pt x="1683" y="2185"/>
                </a:lnTo>
                <a:lnTo>
                  <a:pt x="1686" y="2191"/>
                </a:lnTo>
                <a:lnTo>
                  <a:pt x="1689" y="2206"/>
                </a:lnTo>
                <a:lnTo>
                  <a:pt x="1690" y="2219"/>
                </a:lnTo>
                <a:lnTo>
                  <a:pt x="1688" y="2232"/>
                </a:lnTo>
                <a:lnTo>
                  <a:pt x="1687" y="2238"/>
                </a:lnTo>
                <a:lnTo>
                  <a:pt x="1685" y="2244"/>
                </a:lnTo>
                <a:lnTo>
                  <a:pt x="1682" y="2249"/>
                </a:lnTo>
                <a:lnTo>
                  <a:pt x="1679" y="2255"/>
                </a:lnTo>
                <a:lnTo>
                  <a:pt x="1675" y="2259"/>
                </a:lnTo>
                <a:lnTo>
                  <a:pt x="1671" y="2265"/>
                </a:lnTo>
                <a:lnTo>
                  <a:pt x="1666" y="2268"/>
                </a:lnTo>
                <a:lnTo>
                  <a:pt x="1660" y="2272"/>
                </a:lnTo>
                <a:lnTo>
                  <a:pt x="1569" y="2320"/>
                </a:lnTo>
                <a:lnTo>
                  <a:pt x="1563" y="2322"/>
                </a:lnTo>
                <a:lnTo>
                  <a:pt x="1557" y="2324"/>
                </a:lnTo>
                <a:lnTo>
                  <a:pt x="1551" y="2326"/>
                </a:lnTo>
                <a:lnTo>
                  <a:pt x="1545" y="2326"/>
                </a:lnTo>
                <a:lnTo>
                  <a:pt x="1539" y="2326"/>
                </a:lnTo>
                <a:lnTo>
                  <a:pt x="1532" y="2324"/>
                </a:lnTo>
                <a:lnTo>
                  <a:pt x="1526" y="2323"/>
                </a:lnTo>
                <a:lnTo>
                  <a:pt x="1520" y="2321"/>
                </a:lnTo>
                <a:lnTo>
                  <a:pt x="1509" y="2315"/>
                </a:lnTo>
                <a:lnTo>
                  <a:pt x="1498" y="2307"/>
                </a:lnTo>
                <a:lnTo>
                  <a:pt x="1489" y="2297"/>
                </a:lnTo>
                <a:lnTo>
                  <a:pt x="1485" y="2291"/>
                </a:lnTo>
                <a:lnTo>
                  <a:pt x="1481" y="2284"/>
                </a:lnTo>
                <a:lnTo>
                  <a:pt x="1406" y="2168"/>
                </a:lnTo>
                <a:lnTo>
                  <a:pt x="1405" y="2166"/>
                </a:lnTo>
                <a:lnTo>
                  <a:pt x="1379" y="2172"/>
                </a:lnTo>
                <a:lnTo>
                  <a:pt x="1352" y="2176"/>
                </a:lnTo>
                <a:lnTo>
                  <a:pt x="1325" y="2180"/>
                </a:lnTo>
                <a:lnTo>
                  <a:pt x="1298" y="2183"/>
                </a:lnTo>
                <a:lnTo>
                  <a:pt x="1270" y="2185"/>
                </a:lnTo>
                <a:lnTo>
                  <a:pt x="1244" y="2187"/>
                </a:lnTo>
                <a:lnTo>
                  <a:pt x="1216" y="2188"/>
                </a:lnTo>
                <a:lnTo>
                  <a:pt x="1189" y="2188"/>
                </a:lnTo>
                <a:lnTo>
                  <a:pt x="1158" y="2296"/>
                </a:lnTo>
                <a:lnTo>
                  <a:pt x="1157" y="2304"/>
                </a:lnTo>
                <a:lnTo>
                  <a:pt x="1155" y="2311"/>
                </a:lnTo>
                <a:lnTo>
                  <a:pt x="1149" y="2323"/>
                </a:lnTo>
                <a:lnTo>
                  <a:pt x="1142" y="2336"/>
                </a:lnTo>
                <a:lnTo>
                  <a:pt x="1133" y="2345"/>
                </a:lnTo>
                <a:lnTo>
                  <a:pt x="1128" y="2349"/>
                </a:lnTo>
                <a:lnTo>
                  <a:pt x="1123" y="2353"/>
                </a:lnTo>
                <a:lnTo>
                  <a:pt x="1118" y="2356"/>
                </a:lnTo>
                <a:lnTo>
                  <a:pt x="1112" y="2358"/>
                </a:lnTo>
                <a:lnTo>
                  <a:pt x="1107" y="2360"/>
                </a:lnTo>
                <a:lnTo>
                  <a:pt x="1101" y="2361"/>
                </a:lnTo>
                <a:lnTo>
                  <a:pt x="1095" y="2361"/>
                </a:lnTo>
                <a:lnTo>
                  <a:pt x="1087" y="2361"/>
                </a:lnTo>
                <a:lnTo>
                  <a:pt x="985" y="2348"/>
                </a:lnTo>
                <a:lnTo>
                  <a:pt x="979" y="2346"/>
                </a:lnTo>
                <a:lnTo>
                  <a:pt x="973" y="2345"/>
                </a:lnTo>
                <a:lnTo>
                  <a:pt x="968" y="2342"/>
                </a:lnTo>
                <a:lnTo>
                  <a:pt x="963" y="2339"/>
                </a:lnTo>
                <a:lnTo>
                  <a:pt x="957" y="2335"/>
                </a:lnTo>
                <a:lnTo>
                  <a:pt x="952" y="2331"/>
                </a:lnTo>
                <a:lnTo>
                  <a:pt x="948" y="2326"/>
                </a:lnTo>
                <a:lnTo>
                  <a:pt x="945" y="2320"/>
                </a:lnTo>
                <a:lnTo>
                  <a:pt x="939" y="2309"/>
                </a:lnTo>
                <a:lnTo>
                  <a:pt x="935" y="2296"/>
                </a:lnTo>
                <a:lnTo>
                  <a:pt x="933" y="2282"/>
                </a:lnTo>
                <a:lnTo>
                  <a:pt x="933" y="2275"/>
                </a:lnTo>
                <a:lnTo>
                  <a:pt x="934" y="2268"/>
                </a:lnTo>
                <a:lnTo>
                  <a:pt x="939" y="2154"/>
                </a:lnTo>
                <a:lnTo>
                  <a:pt x="913" y="2147"/>
                </a:lnTo>
                <a:lnTo>
                  <a:pt x="885" y="2139"/>
                </a:lnTo>
                <a:lnTo>
                  <a:pt x="859" y="2129"/>
                </a:lnTo>
                <a:lnTo>
                  <a:pt x="832" y="2119"/>
                </a:lnTo>
                <a:lnTo>
                  <a:pt x="806" y="2109"/>
                </a:lnTo>
                <a:lnTo>
                  <a:pt x="781" y="2097"/>
                </a:lnTo>
                <a:lnTo>
                  <a:pt x="754" y="2085"/>
                </a:lnTo>
                <a:lnTo>
                  <a:pt x="729" y="2073"/>
                </a:lnTo>
                <a:lnTo>
                  <a:pt x="639" y="2155"/>
                </a:lnTo>
                <a:lnTo>
                  <a:pt x="635" y="2161"/>
                </a:lnTo>
                <a:lnTo>
                  <a:pt x="629" y="2166"/>
                </a:lnTo>
                <a:lnTo>
                  <a:pt x="618" y="2174"/>
                </a:lnTo>
                <a:lnTo>
                  <a:pt x="606" y="2180"/>
                </a:lnTo>
                <a:lnTo>
                  <a:pt x="594" y="2184"/>
                </a:lnTo>
                <a:lnTo>
                  <a:pt x="588" y="2185"/>
                </a:lnTo>
                <a:lnTo>
                  <a:pt x="582" y="2185"/>
                </a:lnTo>
                <a:lnTo>
                  <a:pt x="575" y="2185"/>
                </a:lnTo>
                <a:lnTo>
                  <a:pt x="569" y="2184"/>
                </a:lnTo>
                <a:lnTo>
                  <a:pt x="563" y="2182"/>
                </a:lnTo>
                <a:lnTo>
                  <a:pt x="557" y="2180"/>
                </a:lnTo>
                <a:lnTo>
                  <a:pt x="552" y="2177"/>
                </a:lnTo>
                <a:lnTo>
                  <a:pt x="547" y="2174"/>
                </a:lnTo>
                <a:lnTo>
                  <a:pt x="466" y="2109"/>
                </a:lnTo>
                <a:lnTo>
                  <a:pt x="461" y="2105"/>
                </a:lnTo>
                <a:lnTo>
                  <a:pt x="457" y="2101"/>
                </a:lnTo>
                <a:lnTo>
                  <a:pt x="454" y="2096"/>
                </a:lnTo>
                <a:lnTo>
                  <a:pt x="450" y="2090"/>
                </a:lnTo>
                <a:lnTo>
                  <a:pt x="448" y="2085"/>
                </a:lnTo>
                <a:lnTo>
                  <a:pt x="446" y="2079"/>
                </a:lnTo>
                <a:lnTo>
                  <a:pt x="445" y="2073"/>
                </a:lnTo>
                <a:lnTo>
                  <a:pt x="445" y="2066"/>
                </a:lnTo>
                <a:lnTo>
                  <a:pt x="446" y="2053"/>
                </a:lnTo>
                <a:lnTo>
                  <a:pt x="449" y="2040"/>
                </a:lnTo>
                <a:lnTo>
                  <a:pt x="455" y="2027"/>
                </a:lnTo>
                <a:lnTo>
                  <a:pt x="459" y="2021"/>
                </a:lnTo>
                <a:lnTo>
                  <a:pt x="463" y="2015"/>
                </a:lnTo>
                <a:lnTo>
                  <a:pt x="523" y="1926"/>
                </a:lnTo>
                <a:lnTo>
                  <a:pt x="496" y="1902"/>
                </a:lnTo>
                <a:lnTo>
                  <a:pt x="471" y="1875"/>
                </a:lnTo>
                <a:lnTo>
                  <a:pt x="446" y="1849"/>
                </a:lnTo>
                <a:lnTo>
                  <a:pt x="423" y="1822"/>
                </a:lnTo>
                <a:lnTo>
                  <a:pt x="395" y="1786"/>
                </a:lnTo>
                <a:lnTo>
                  <a:pt x="369" y="1749"/>
                </a:lnTo>
                <a:lnTo>
                  <a:pt x="274" y="1793"/>
                </a:lnTo>
                <a:lnTo>
                  <a:pt x="268" y="1797"/>
                </a:lnTo>
                <a:lnTo>
                  <a:pt x="260" y="1801"/>
                </a:lnTo>
                <a:lnTo>
                  <a:pt x="247" y="1805"/>
                </a:lnTo>
                <a:lnTo>
                  <a:pt x="234" y="1807"/>
                </a:lnTo>
                <a:lnTo>
                  <a:pt x="221" y="1807"/>
                </a:lnTo>
                <a:lnTo>
                  <a:pt x="215" y="1806"/>
                </a:lnTo>
                <a:lnTo>
                  <a:pt x="209" y="1805"/>
                </a:lnTo>
                <a:lnTo>
                  <a:pt x="203" y="1803"/>
                </a:lnTo>
                <a:lnTo>
                  <a:pt x="197" y="1800"/>
                </a:lnTo>
                <a:lnTo>
                  <a:pt x="192" y="1797"/>
                </a:lnTo>
                <a:lnTo>
                  <a:pt x="187" y="1793"/>
                </a:lnTo>
                <a:lnTo>
                  <a:pt x="183" y="1789"/>
                </a:lnTo>
                <a:lnTo>
                  <a:pt x="179" y="1784"/>
                </a:lnTo>
                <a:lnTo>
                  <a:pt x="121" y="1698"/>
                </a:lnTo>
                <a:lnTo>
                  <a:pt x="118" y="1693"/>
                </a:lnTo>
                <a:lnTo>
                  <a:pt x="116" y="1686"/>
                </a:lnTo>
                <a:lnTo>
                  <a:pt x="114" y="1680"/>
                </a:lnTo>
                <a:lnTo>
                  <a:pt x="113" y="1674"/>
                </a:lnTo>
                <a:lnTo>
                  <a:pt x="112" y="1668"/>
                </a:lnTo>
                <a:lnTo>
                  <a:pt x="113" y="1662"/>
                </a:lnTo>
                <a:lnTo>
                  <a:pt x="113" y="1656"/>
                </a:lnTo>
                <a:lnTo>
                  <a:pt x="115" y="1650"/>
                </a:lnTo>
                <a:lnTo>
                  <a:pt x="120" y="1638"/>
                </a:lnTo>
                <a:lnTo>
                  <a:pt x="127" y="1627"/>
                </a:lnTo>
                <a:lnTo>
                  <a:pt x="137" y="1615"/>
                </a:lnTo>
                <a:lnTo>
                  <a:pt x="142" y="1611"/>
                </a:lnTo>
                <a:lnTo>
                  <a:pt x="148" y="1606"/>
                </a:lnTo>
                <a:lnTo>
                  <a:pt x="253" y="1522"/>
                </a:lnTo>
                <a:lnTo>
                  <a:pt x="245" y="1495"/>
                </a:lnTo>
                <a:lnTo>
                  <a:pt x="237" y="1469"/>
                </a:lnTo>
                <a:lnTo>
                  <a:pt x="229" y="1443"/>
                </a:lnTo>
                <a:lnTo>
                  <a:pt x="223" y="1416"/>
                </a:lnTo>
                <a:lnTo>
                  <a:pt x="217" y="1390"/>
                </a:lnTo>
                <a:lnTo>
                  <a:pt x="212" y="1362"/>
                </a:lnTo>
                <a:lnTo>
                  <a:pt x="208" y="1336"/>
                </a:lnTo>
                <a:lnTo>
                  <a:pt x="204" y="1309"/>
                </a:lnTo>
                <a:lnTo>
                  <a:pt x="197" y="1310"/>
                </a:lnTo>
                <a:lnTo>
                  <a:pt x="191" y="1310"/>
                </a:lnTo>
                <a:lnTo>
                  <a:pt x="70" y="1284"/>
                </a:lnTo>
                <a:lnTo>
                  <a:pt x="62" y="1283"/>
                </a:lnTo>
                <a:lnTo>
                  <a:pt x="55" y="1282"/>
                </a:lnTo>
                <a:lnTo>
                  <a:pt x="42" y="1278"/>
                </a:lnTo>
                <a:lnTo>
                  <a:pt x="30" y="1272"/>
                </a:lnTo>
                <a:lnTo>
                  <a:pt x="20" y="1264"/>
                </a:lnTo>
                <a:lnTo>
                  <a:pt x="16" y="1260"/>
                </a:lnTo>
                <a:lnTo>
                  <a:pt x="12" y="1255"/>
                </a:lnTo>
                <a:lnTo>
                  <a:pt x="7" y="1250"/>
                </a:lnTo>
                <a:lnTo>
                  <a:pt x="5" y="1243"/>
                </a:lnTo>
                <a:lnTo>
                  <a:pt x="2" y="1238"/>
                </a:lnTo>
                <a:lnTo>
                  <a:pt x="1" y="1232"/>
                </a:lnTo>
                <a:lnTo>
                  <a:pt x="0" y="1226"/>
                </a:lnTo>
                <a:lnTo>
                  <a:pt x="0" y="1220"/>
                </a:lnTo>
                <a:lnTo>
                  <a:pt x="5" y="1116"/>
                </a:lnTo>
                <a:lnTo>
                  <a:pt x="6" y="1109"/>
                </a:lnTo>
                <a:lnTo>
                  <a:pt x="7" y="1104"/>
                </a:lnTo>
                <a:lnTo>
                  <a:pt x="11" y="1098"/>
                </a:lnTo>
                <a:lnTo>
                  <a:pt x="13" y="1093"/>
                </a:lnTo>
                <a:lnTo>
                  <a:pt x="16" y="1087"/>
                </a:lnTo>
                <a:lnTo>
                  <a:pt x="20" y="1083"/>
                </a:lnTo>
                <a:lnTo>
                  <a:pt x="25" y="1078"/>
                </a:lnTo>
                <a:lnTo>
                  <a:pt x="30" y="1074"/>
                </a:lnTo>
                <a:lnTo>
                  <a:pt x="40" y="1068"/>
                </a:lnTo>
                <a:lnTo>
                  <a:pt x="53" y="1063"/>
                </a:lnTo>
                <a:lnTo>
                  <a:pt x="67" y="1060"/>
                </a:lnTo>
                <a:lnTo>
                  <a:pt x="75" y="1059"/>
                </a:lnTo>
                <a:lnTo>
                  <a:pt x="82" y="1059"/>
                </a:lnTo>
                <a:lnTo>
                  <a:pt x="205" y="1056"/>
                </a:lnTo>
                <a:lnTo>
                  <a:pt x="210" y="1025"/>
                </a:lnTo>
                <a:lnTo>
                  <a:pt x="215" y="996"/>
                </a:lnTo>
                <a:lnTo>
                  <a:pt x="221" y="966"/>
                </a:lnTo>
                <a:lnTo>
                  <a:pt x="228" y="938"/>
                </a:lnTo>
                <a:lnTo>
                  <a:pt x="236" y="908"/>
                </a:lnTo>
                <a:lnTo>
                  <a:pt x="244" y="880"/>
                </a:lnTo>
                <a:lnTo>
                  <a:pt x="254" y="851"/>
                </a:lnTo>
                <a:lnTo>
                  <a:pt x="265" y="823"/>
                </a:lnTo>
                <a:lnTo>
                  <a:pt x="185" y="758"/>
                </a:lnTo>
                <a:lnTo>
                  <a:pt x="179" y="754"/>
                </a:lnTo>
                <a:lnTo>
                  <a:pt x="173" y="750"/>
                </a:lnTo>
                <a:lnTo>
                  <a:pt x="163" y="740"/>
                </a:lnTo>
                <a:lnTo>
                  <a:pt x="155" y="728"/>
                </a:lnTo>
                <a:lnTo>
                  <a:pt x="150" y="716"/>
                </a:lnTo>
                <a:lnTo>
                  <a:pt x="148" y="710"/>
                </a:lnTo>
                <a:lnTo>
                  <a:pt x="147" y="704"/>
                </a:lnTo>
                <a:lnTo>
                  <a:pt x="146" y="698"/>
                </a:lnTo>
                <a:lnTo>
                  <a:pt x="146" y="692"/>
                </a:lnTo>
                <a:lnTo>
                  <a:pt x="147" y="686"/>
                </a:lnTo>
                <a:lnTo>
                  <a:pt x="148" y="680"/>
                </a:lnTo>
                <a:lnTo>
                  <a:pt x="150" y="675"/>
                </a:lnTo>
                <a:lnTo>
                  <a:pt x="153" y="668"/>
                </a:lnTo>
                <a:lnTo>
                  <a:pt x="206" y="579"/>
                </a:lnTo>
                <a:lnTo>
                  <a:pt x="209" y="574"/>
                </a:lnTo>
                <a:lnTo>
                  <a:pt x="213" y="569"/>
                </a:lnTo>
                <a:lnTo>
                  <a:pt x="217" y="565"/>
                </a:lnTo>
                <a:lnTo>
                  <a:pt x="222" y="562"/>
                </a:lnTo>
                <a:lnTo>
                  <a:pt x="228" y="559"/>
                </a:lnTo>
                <a:lnTo>
                  <a:pt x="233" y="556"/>
                </a:lnTo>
                <a:lnTo>
                  <a:pt x="239" y="554"/>
                </a:lnTo>
                <a:lnTo>
                  <a:pt x="245" y="553"/>
                </a:lnTo>
                <a:lnTo>
                  <a:pt x="258" y="552"/>
                </a:lnTo>
                <a:lnTo>
                  <a:pt x="272" y="553"/>
                </a:lnTo>
                <a:lnTo>
                  <a:pt x="286" y="557"/>
                </a:lnTo>
                <a:lnTo>
                  <a:pt x="292" y="560"/>
                </a:lnTo>
                <a:lnTo>
                  <a:pt x="299" y="563"/>
                </a:lnTo>
                <a:lnTo>
                  <a:pt x="383" y="603"/>
                </a:lnTo>
                <a:lnTo>
                  <a:pt x="402" y="579"/>
                </a:lnTo>
                <a:lnTo>
                  <a:pt x="420" y="556"/>
                </a:lnTo>
                <a:lnTo>
                  <a:pt x="439" y="532"/>
                </a:lnTo>
                <a:lnTo>
                  <a:pt x="461" y="509"/>
                </a:lnTo>
                <a:lnTo>
                  <a:pt x="481" y="487"/>
                </a:lnTo>
                <a:lnTo>
                  <a:pt x="503" y="465"/>
                </a:lnTo>
                <a:lnTo>
                  <a:pt x="527" y="444"/>
                </a:lnTo>
                <a:lnTo>
                  <a:pt x="550" y="423"/>
                </a:lnTo>
                <a:lnTo>
                  <a:pt x="496" y="339"/>
                </a:lnTo>
                <a:lnTo>
                  <a:pt x="492" y="334"/>
                </a:lnTo>
                <a:lnTo>
                  <a:pt x="487" y="328"/>
                </a:lnTo>
                <a:lnTo>
                  <a:pt x="481" y="315"/>
                </a:lnTo>
                <a:lnTo>
                  <a:pt x="477" y="303"/>
                </a:lnTo>
                <a:lnTo>
                  <a:pt x="476" y="289"/>
                </a:lnTo>
                <a:lnTo>
                  <a:pt x="476" y="283"/>
                </a:lnTo>
                <a:lnTo>
                  <a:pt x="476" y="276"/>
                </a:lnTo>
                <a:lnTo>
                  <a:pt x="478" y="270"/>
                </a:lnTo>
                <a:lnTo>
                  <a:pt x="480" y="265"/>
                </a:lnTo>
                <a:lnTo>
                  <a:pt x="482" y="259"/>
                </a:lnTo>
                <a:lnTo>
                  <a:pt x="485" y="254"/>
                </a:lnTo>
                <a:lnTo>
                  <a:pt x="489" y="249"/>
                </a:lnTo>
                <a:lnTo>
                  <a:pt x="493" y="245"/>
                </a:lnTo>
                <a:lnTo>
                  <a:pt x="571" y="176"/>
                </a:lnTo>
                <a:lnTo>
                  <a:pt x="575" y="172"/>
                </a:lnTo>
                <a:lnTo>
                  <a:pt x="581" y="169"/>
                </a:lnTo>
                <a:lnTo>
                  <a:pt x="587" y="167"/>
                </a:lnTo>
                <a:lnTo>
                  <a:pt x="593" y="165"/>
                </a:lnTo>
                <a:lnTo>
                  <a:pt x="599" y="162"/>
                </a:lnTo>
                <a:lnTo>
                  <a:pt x="605" y="162"/>
                </a:lnTo>
                <a:lnTo>
                  <a:pt x="611" y="162"/>
                </a:lnTo>
                <a:lnTo>
                  <a:pt x="617" y="162"/>
                </a:lnTo>
                <a:lnTo>
                  <a:pt x="630" y="167"/>
                </a:lnTo>
                <a:lnTo>
                  <a:pt x="642" y="172"/>
                </a:lnTo>
                <a:lnTo>
                  <a:pt x="654" y="180"/>
                </a:lnTo>
                <a:lnTo>
                  <a:pt x="660" y="184"/>
                </a:lnTo>
                <a:lnTo>
                  <a:pt x="665" y="190"/>
                </a:lnTo>
                <a:close/>
                <a:moveTo>
                  <a:pt x="1034" y="997"/>
                </a:moveTo>
                <a:lnTo>
                  <a:pt x="1034" y="997"/>
                </a:lnTo>
                <a:lnTo>
                  <a:pt x="1024" y="1006"/>
                </a:lnTo>
                <a:lnTo>
                  <a:pt x="1014" y="1015"/>
                </a:lnTo>
                <a:lnTo>
                  <a:pt x="1006" y="1024"/>
                </a:lnTo>
                <a:lnTo>
                  <a:pt x="997" y="1034"/>
                </a:lnTo>
                <a:lnTo>
                  <a:pt x="990" y="1043"/>
                </a:lnTo>
                <a:lnTo>
                  <a:pt x="983" y="1055"/>
                </a:lnTo>
                <a:lnTo>
                  <a:pt x="976" y="1065"/>
                </a:lnTo>
                <a:lnTo>
                  <a:pt x="970" y="1076"/>
                </a:lnTo>
                <a:lnTo>
                  <a:pt x="959" y="1098"/>
                </a:lnTo>
                <a:lnTo>
                  <a:pt x="951" y="1122"/>
                </a:lnTo>
                <a:lnTo>
                  <a:pt x="945" y="1145"/>
                </a:lnTo>
                <a:lnTo>
                  <a:pt x="942" y="1169"/>
                </a:lnTo>
                <a:lnTo>
                  <a:pt x="940" y="1194"/>
                </a:lnTo>
                <a:lnTo>
                  <a:pt x="941" y="1218"/>
                </a:lnTo>
                <a:lnTo>
                  <a:pt x="945" y="1242"/>
                </a:lnTo>
                <a:lnTo>
                  <a:pt x="951" y="1267"/>
                </a:lnTo>
                <a:lnTo>
                  <a:pt x="954" y="1279"/>
                </a:lnTo>
                <a:lnTo>
                  <a:pt x="959" y="1290"/>
                </a:lnTo>
                <a:lnTo>
                  <a:pt x="965" y="1302"/>
                </a:lnTo>
                <a:lnTo>
                  <a:pt x="970" y="1314"/>
                </a:lnTo>
                <a:lnTo>
                  <a:pt x="976" y="1325"/>
                </a:lnTo>
                <a:lnTo>
                  <a:pt x="983" y="1336"/>
                </a:lnTo>
                <a:lnTo>
                  <a:pt x="990" y="1346"/>
                </a:lnTo>
                <a:lnTo>
                  <a:pt x="998" y="1356"/>
                </a:lnTo>
                <a:lnTo>
                  <a:pt x="1007" y="1366"/>
                </a:lnTo>
                <a:lnTo>
                  <a:pt x="1016" y="1376"/>
                </a:lnTo>
                <a:lnTo>
                  <a:pt x="1025" y="1385"/>
                </a:lnTo>
                <a:lnTo>
                  <a:pt x="1035" y="1393"/>
                </a:lnTo>
                <a:lnTo>
                  <a:pt x="1045" y="1401"/>
                </a:lnTo>
                <a:lnTo>
                  <a:pt x="1055" y="1408"/>
                </a:lnTo>
                <a:lnTo>
                  <a:pt x="1066" y="1414"/>
                </a:lnTo>
                <a:lnTo>
                  <a:pt x="1077" y="1420"/>
                </a:lnTo>
                <a:lnTo>
                  <a:pt x="1100" y="1431"/>
                </a:lnTo>
                <a:lnTo>
                  <a:pt x="1123" y="1440"/>
                </a:lnTo>
                <a:lnTo>
                  <a:pt x="1146" y="1446"/>
                </a:lnTo>
                <a:lnTo>
                  <a:pt x="1171" y="1449"/>
                </a:lnTo>
                <a:lnTo>
                  <a:pt x="1195" y="1450"/>
                </a:lnTo>
                <a:lnTo>
                  <a:pt x="1220" y="1449"/>
                </a:lnTo>
                <a:lnTo>
                  <a:pt x="1244" y="1446"/>
                </a:lnTo>
                <a:lnTo>
                  <a:pt x="1268" y="1440"/>
                </a:lnTo>
                <a:lnTo>
                  <a:pt x="1281" y="1436"/>
                </a:lnTo>
                <a:lnTo>
                  <a:pt x="1292" y="1431"/>
                </a:lnTo>
                <a:lnTo>
                  <a:pt x="1303" y="1426"/>
                </a:lnTo>
                <a:lnTo>
                  <a:pt x="1315" y="1421"/>
                </a:lnTo>
                <a:lnTo>
                  <a:pt x="1326" y="1414"/>
                </a:lnTo>
                <a:lnTo>
                  <a:pt x="1336" y="1408"/>
                </a:lnTo>
                <a:lnTo>
                  <a:pt x="1348" y="1400"/>
                </a:lnTo>
                <a:lnTo>
                  <a:pt x="1358" y="1392"/>
                </a:lnTo>
                <a:lnTo>
                  <a:pt x="1368" y="1384"/>
                </a:lnTo>
                <a:lnTo>
                  <a:pt x="1377" y="1375"/>
                </a:lnTo>
                <a:lnTo>
                  <a:pt x="1386" y="1365"/>
                </a:lnTo>
                <a:lnTo>
                  <a:pt x="1394" y="1355"/>
                </a:lnTo>
                <a:lnTo>
                  <a:pt x="1402" y="1345"/>
                </a:lnTo>
                <a:lnTo>
                  <a:pt x="1410" y="1335"/>
                </a:lnTo>
                <a:lnTo>
                  <a:pt x="1416" y="1325"/>
                </a:lnTo>
                <a:lnTo>
                  <a:pt x="1422" y="1314"/>
                </a:lnTo>
                <a:lnTo>
                  <a:pt x="1433" y="1291"/>
                </a:lnTo>
                <a:lnTo>
                  <a:pt x="1441" y="1268"/>
                </a:lnTo>
                <a:lnTo>
                  <a:pt x="1446" y="1245"/>
                </a:lnTo>
                <a:lnTo>
                  <a:pt x="1450" y="1220"/>
                </a:lnTo>
                <a:lnTo>
                  <a:pt x="1451" y="1196"/>
                </a:lnTo>
                <a:lnTo>
                  <a:pt x="1450" y="1171"/>
                </a:lnTo>
                <a:lnTo>
                  <a:pt x="1447" y="1147"/>
                </a:lnTo>
                <a:lnTo>
                  <a:pt x="1441" y="1123"/>
                </a:lnTo>
                <a:lnTo>
                  <a:pt x="1437" y="1110"/>
                </a:lnTo>
                <a:lnTo>
                  <a:pt x="1433" y="1099"/>
                </a:lnTo>
                <a:lnTo>
                  <a:pt x="1428" y="1087"/>
                </a:lnTo>
                <a:lnTo>
                  <a:pt x="1422" y="1076"/>
                </a:lnTo>
                <a:lnTo>
                  <a:pt x="1416" y="1065"/>
                </a:lnTo>
                <a:lnTo>
                  <a:pt x="1409" y="1054"/>
                </a:lnTo>
                <a:lnTo>
                  <a:pt x="1401" y="1043"/>
                </a:lnTo>
                <a:lnTo>
                  <a:pt x="1393" y="1033"/>
                </a:lnTo>
                <a:lnTo>
                  <a:pt x="1385" y="1023"/>
                </a:lnTo>
                <a:lnTo>
                  <a:pt x="1376" y="1014"/>
                </a:lnTo>
                <a:lnTo>
                  <a:pt x="1367" y="1005"/>
                </a:lnTo>
                <a:lnTo>
                  <a:pt x="1357" y="997"/>
                </a:lnTo>
                <a:lnTo>
                  <a:pt x="1347" y="988"/>
                </a:lnTo>
                <a:lnTo>
                  <a:pt x="1336" y="981"/>
                </a:lnTo>
                <a:lnTo>
                  <a:pt x="1326" y="974"/>
                </a:lnTo>
                <a:lnTo>
                  <a:pt x="1315" y="968"/>
                </a:lnTo>
                <a:lnTo>
                  <a:pt x="1293" y="958"/>
                </a:lnTo>
                <a:lnTo>
                  <a:pt x="1269" y="950"/>
                </a:lnTo>
                <a:lnTo>
                  <a:pt x="1245" y="944"/>
                </a:lnTo>
                <a:lnTo>
                  <a:pt x="1222" y="941"/>
                </a:lnTo>
                <a:lnTo>
                  <a:pt x="1196" y="940"/>
                </a:lnTo>
                <a:lnTo>
                  <a:pt x="1172" y="941"/>
                </a:lnTo>
                <a:lnTo>
                  <a:pt x="1147" y="944"/>
                </a:lnTo>
                <a:lnTo>
                  <a:pt x="1124" y="950"/>
                </a:lnTo>
                <a:lnTo>
                  <a:pt x="1112" y="954"/>
                </a:lnTo>
                <a:lnTo>
                  <a:pt x="1100" y="958"/>
                </a:lnTo>
                <a:lnTo>
                  <a:pt x="1088" y="963"/>
                </a:lnTo>
                <a:lnTo>
                  <a:pt x="1077" y="968"/>
                </a:lnTo>
                <a:lnTo>
                  <a:pt x="1066" y="974"/>
                </a:lnTo>
                <a:lnTo>
                  <a:pt x="1055" y="981"/>
                </a:lnTo>
                <a:lnTo>
                  <a:pt x="1045" y="989"/>
                </a:lnTo>
                <a:lnTo>
                  <a:pt x="1034" y="997"/>
                </a:lnTo>
                <a:close/>
                <a:moveTo>
                  <a:pt x="1752" y="1586"/>
                </a:moveTo>
                <a:lnTo>
                  <a:pt x="1507" y="1386"/>
                </a:lnTo>
                <a:lnTo>
                  <a:pt x="1497" y="1404"/>
                </a:lnTo>
                <a:lnTo>
                  <a:pt x="1486" y="1421"/>
                </a:lnTo>
                <a:lnTo>
                  <a:pt x="1474" y="1437"/>
                </a:lnTo>
                <a:lnTo>
                  <a:pt x="1460" y="1450"/>
                </a:lnTo>
                <a:lnTo>
                  <a:pt x="1447" y="1462"/>
                </a:lnTo>
                <a:lnTo>
                  <a:pt x="1434" y="1472"/>
                </a:lnTo>
                <a:lnTo>
                  <a:pt x="1421" y="1481"/>
                </a:lnTo>
                <a:lnTo>
                  <a:pt x="1409" y="1489"/>
                </a:lnTo>
                <a:lnTo>
                  <a:pt x="1396" y="1496"/>
                </a:lnTo>
                <a:lnTo>
                  <a:pt x="1385" y="1502"/>
                </a:lnTo>
                <a:lnTo>
                  <a:pt x="1366" y="1510"/>
                </a:lnTo>
                <a:lnTo>
                  <a:pt x="1353" y="1515"/>
                </a:lnTo>
                <a:lnTo>
                  <a:pt x="1349" y="1516"/>
                </a:lnTo>
                <a:lnTo>
                  <a:pt x="1496" y="1796"/>
                </a:lnTo>
                <a:lnTo>
                  <a:pt x="1511" y="1790"/>
                </a:lnTo>
                <a:lnTo>
                  <a:pt x="1525" y="1785"/>
                </a:lnTo>
                <a:lnTo>
                  <a:pt x="1553" y="1772"/>
                </a:lnTo>
                <a:lnTo>
                  <a:pt x="1579" y="1757"/>
                </a:lnTo>
                <a:lnTo>
                  <a:pt x="1604" y="1740"/>
                </a:lnTo>
                <a:lnTo>
                  <a:pt x="1626" y="1723"/>
                </a:lnTo>
                <a:lnTo>
                  <a:pt x="1647" y="1706"/>
                </a:lnTo>
                <a:lnTo>
                  <a:pt x="1667" y="1688"/>
                </a:lnTo>
                <a:lnTo>
                  <a:pt x="1684" y="1671"/>
                </a:lnTo>
                <a:lnTo>
                  <a:pt x="1699" y="1654"/>
                </a:lnTo>
                <a:lnTo>
                  <a:pt x="1713" y="1639"/>
                </a:lnTo>
                <a:lnTo>
                  <a:pt x="1735" y="1611"/>
                </a:lnTo>
                <a:lnTo>
                  <a:pt x="1748" y="1593"/>
                </a:lnTo>
                <a:lnTo>
                  <a:pt x="1752" y="1586"/>
                </a:lnTo>
                <a:close/>
                <a:moveTo>
                  <a:pt x="1601" y="656"/>
                </a:moveTo>
                <a:lnTo>
                  <a:pt x="1400" y="902"/>
                </a:lnTo>
                <a:lnTo>
                  <a:pt x="1419" y="912"/>
                </a:lnTo>
                <a:lnTo>
                  <a:pt x="1436" y="923"/>
                </a:lnTo>
                <a:lnTo>
                  <a:pt x="1450" y="936"/>
                </a:lnTo>
                <a:lnTo>
                  <a:pt x="1464" y="948"/>
                </a:lnTo>
                <a:lnTo>
                  <a:pt x="1477" y="961"/>
                </a:lnTo>
                <a:lnTo>
                  <a:pt x="1487" y="974"/>
                </a:lnTo>
                <a:lnTo>
                  <a:pt x="1496" y="987"/>
                </a:lnTo>
                <a:lnTo>
                  <a:pt x="1504" y="1001"/>
                </a:lnTo>
                <a:lnTo>
                  <a:pt x="1511" y="1013"/>
                </a:lnTo>
                <a:lnTo>
                  <a:pt x="1516" y="1024"/>
                </a:lnTo>
                <a:lnTo>
                  <a:pt x="1524" y="1043"/>
                </a:lnTo>
                <a:lnTo>
                  <a:pt x="1528" y="1056"/>
                </a:lnTo>
                <a:lnTo>
                  <a:pt x="1530" y="1061"/>
                </a:lnTo>
                <a:lnTo>
                  <a:pt x="1810" y="912"/>
                </a:lnTo>
                <a:lnTo>
                  <a:pt x="1805" y="898"/>
                </a:lnTo>
                <a:lnTo>
                  <a:pt x="1799" y="884"/>
                </a:lnTo>
                <a:lnTo>
                  <a:pt x="1785" y="855"/>
                </a:lnTo>
                <a:lnTo>
                  <a:pt x="1771" y="830"/>
                </a:lnTo>
                <a:lnTo>
                  <a:pt x="1755" y="806"/>
                </a:lnTo>
                <a:lnTo>
                  <a:pt x="1738" y="783"/>
                </a:lnTo>
                <a:lnTo>
                  <a:pt x="1720" y="762"/>
                </a:lnTo>
                <a:lnTo>
                  <a:pt x="1703" y="743"/>
                </a:lnTo>
                <a:lnTo>
                  <a:pt x="1685" y="725"/>
                </a:lnTo>
                <a:lnTo>
                  <a:pt x="1669" y="709"/>
                </a:lnTo>
                <a:lnTo>
                  <a:pt x="1652" y="696"/>
                </a:lnTo>
                <a:lnTo>
                  <a:pt x="1626" y="675"/>
                </a:lnTo>
                <a:lnTo>
                  <a:pt x="1608" y="661"/>
                </a:lnTo>
                <a:lnTo>
                  <a:pt x="1601" y="656"/>
                </a:lnTo>
                <a:close/>
                <a:moveTo>
                  <a:pt x="794" y="1745"/>
                </a:moveTo>
                <a:lnTo>
                  <a:pt x="994" y="1500"/>
                </a:lnTo>
                <a:lnTo>
                  <a:pt x="976" y="1489"/>
                </a:lnTo>
                <a:lnTo>
                  <a:pt x="959" y="1478"/>
                </a:lnTo>
                <a:lnTo>
                  <a:pt x="944" y="1466"/>
                </a:lnTo>
                <a:lnTo>
                  <a:pt x="930" y="1453"/>
                </a:lnTo>
                <a:lnTo>
                  <a:pt x="919" y="1441"/>
                </a:lnTo>
                <a:lnTo>
                  <a:pt x="908" y="1427"/>
                </a:lnTo>
                <a:lnTo>
                  <a:pt x="898" y="1414"/>
                </a:lnTo>
                <a:lnTo>
                  <a:pt x="890" y="1401"/>
                </a:lnTo>
                <a:lnTo>
                  <a:pt x="884" y="1389"/>
                </a:lnTo>
                <a:lnTo>
                  <a:pt x="878" y="1378"/>
                </a:lnTo>
                <a:lnTo>
                  <a:pt x="870" y="1358"/>
                </a:lnTo>
                <a:lnTo>
                  <a:pt x="866" y="1346"/>
                </a:lnTo>
                <a:lnTo>
                  <a:pt x="865" y="1341"/>
                </a:lnTo>
                <a:lnTo>
                  <a:pt x="585" y="1489"/>
                </a:lnTo>
                <a:lnTo>
                  <a:pt x="590" y="1504"/>
                </a:lnTo>
                <a:lnTo>
                  <a:pt x="596" y="1518"/>
                </a:lnTo>
                <a:lnTo>
                  <a:pt x="609" y="1545"/>
                </a:lnTo>
                <a:lnTo>
                  <a:pt x="623" y="1572"/>
                </a:lnTo>
                <a:lnTo>
                  <a:pt x="639" y="1596"/>
                </a:lnTo>
                <a:lnTo>
                  <a:pt x="657" y="1618"/>
                </a:lnTo>
                <a:lnTo>
                  <a:pt x="674" y="1640"/>
                </a:lnTo>
                <a:lnTo>
                  <a:pt x="692" y="1659"/>
                </a:lnTo>
                <a:lnTo>
                  <a:pt x="710" y="1676"/>
                </a:lnTo>
                <a:lnTo>
                  <a:pt x="726" y="1692"/>
                </a:lnTo>
                <a:lnTo>
                  <a:pt x="742" y="1706"/>
                </a:lnTo>
                <a:lnTo>
                  <a:pt x="768" y="1727"/>
                </a:lnTo>
                <a:lnTo>
                  <a:pt x="787" y="1740"/>
                </a:lnTo>
                <a:lnTo>
                  <a:pt x="794" y="1745"/>
                </a:lnTo>
                <a:close/>
                <a:moveTo>
                  <a:pt x="666" y="782"/>
                </a:moveTo>
                <a:lnTo>
                  <a:pt x="911" y="982"/>
                </a:lnTo>
                <a:lnTo>
                  <a:pt x="921" y="964"/>
                </a:lnTo>
                <a:lnTo>
                  <a:pt x="932" y="947"/>
                </a:lnTo>
                <a:lnTo>
                  <a:pt x="944" y="932"/>
                </a:lnTo>
                <a:lnTo>
                  <a:pt x="957" y="918"/>
                </a:lnTo>
                <a:lnTo>
                  <a:pt x="971" y="906"/>
                </a:lnTo>
                <a:lnTo>
                  <a:pt x="984" y="895"/>
                </a:lnTo>
                <a:lnTo>
                  <a:pt x="997" y="886"/>
                </a:lnTo>
                <a:lnTo>
                  <a:pt x="1009" y="879"/>
                </a:lnTo>
                <a:lnTo>
                  <a:pt x="1021" y="872"/>
                </a:lnTo>
                <a:lnTo>
                  <a:pt x="1033" y="866"/>
                </a:lnTo>
                <a:lnTo>
                  <a:pt x="1052" y="858"/>
                </a:lnTo>
                <a:lnTo>
                  <a:pt x="1065" y="853"/>
                </a:lnTo>
                <a:lnTo>
                  <a:pt x="1069" y="852"/>
                </a:lnTo>
                <a:lnTo>
                  <a:pt x="921" y="572"/>
                </a:lnTo>
                <a:lnTo>
                  <a:pt x="907" y="577"/>
                </a:lnTo>
                <a:lnTo>
                  <a:pt x="892" y="583"/>
                </a:lnTo>
                <a:lnTo>
                  <a:pt x="865" y="596"/>
                </a:lnTo>
                <a:lnTo>
                  <a:pt x="839" y="612"/>
                </a:lnTo>
                <a:lnTo>
                  <a:pt x="814" y="628"/>
                </a:lnTo>
                <a:lnTo>
                  <a:pt x="792" y="644"/>
                </a:lnTo>
                <a:lnTo>
                  <a:pt x="770" y="662"/>
                </a:lnTo>
                <a:lnTo>
                  <a:pt x="751" y="680"/>
                </a:lnTo>
                <a:lnTo>
                  <a:pt x="734" y="697"/>
                </a:lnTo>
                <a:lnTo>
                  <a:pt x="719" y="714"/>
                </a:lnTo>
                <a:lnTo>
                  <a:pt x="704" y="729"/>
                </a:lnTo>
                <a:lnTo>
                  <a:pt x="683" y="757"/>
                </a:lnTo>
                <a:lnTo>
                  <a:pt x="670" y="775"/>
                </a:lnTo>
                <a:lnTo>
                  <a:pt x="666" y="78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144" name="Freeform 7"/>
          <p:cNvSpPr>
            <a:spLocks noEditPoints="1"/>
          </p:cNvSpPr>
          <p:nvPr/>
        </p:nvSpPr>
        <p:spPr bwMode="auto">
          <a:xfrm>
            <a:off x="9150605" y="3883253"/>
            <a:ext cx="856625" cy="867311"/>
          </a:xfrm>
          <a:custGeom>
            <a:avLst/>
            <a:gdLst>
              <a:gd name="T0" fmla="*/ 608013 w 4008"/>
              <a:gd name="T1" fmla="*/ 379506 h 4057"/>
              <a:gd name="T2" fmla="*/ 769938 w 4008"/>
              <a:gd name="T3" fmla="*/ 285027 h 4057"/>
              <a:gd name="T4" fmla="*/ 954088 w 4008"/>
              <a:gd name="T5" fmla="*/ 159583 h 4057"/>
              <a:gd name="T6" fmla="*/ 1132681 w 4008"/>
              <a:gd name="T7" fmla="*/ 114328 h 4057"/>
              <a:gd name="T8" fmla="*/ 1334294 w 4008"/>
              <a:gd name="T9" fmla="*/ 46049 h 4057"/>
              <a:gd name="T10" fmla="*/ 1520031 w 4008"/>
              <a:gd name="T11" fmla="*/ 26994 h 4057"/>
              <a:gd name="T12" fmla="*/ 1730375 w 4008"/>
              <a:gd name="T13" fmla="*/ 42079 h 4057"/>
              <a:gd name="T14" fmla="*/ 1916906 w 4008"/>
              <a:gd name="T15" fmla="*/ 42079 h 4057"/>
              <a:gd name="T16" fmla="*/ 2123281 w 4008"/>
              <a:gd name="T17" fmla="*/ 156407 h 4057"/>
              <a:gd name="T18" fmla="*/ 2301875 w 4008"/>
              <a:gd name="T19" fmla="*/ 180226 h 4057"/>
              <a:gd name="T20" fmla="*/ 2414588 w 4008"/>
              <a:gd name="T21" fmla="*/ 412058 h 4057"/>
              <a:gd name="T22" fmla="*/ 2634456 w 4008"/>
              <a:gd name="T23" fmla="*/ 400149 h 4057"/>
              <a:gd name="T24" fmla="*/ 2759869 w 4008"/>
              <a:gd name="T25" fmla="*/ 610544 h 4057"/>
              <a:gd name="T26" fmla="*/ 2907506 w 4008"/>
              <a:gd name="T27" fmla="*/ 714551 h 4057"/>
              <a:gd name="T28" fmla="*/ 3000375 w 4008"/>
              <a:gd name="T29" fmla="*/ 963850 h 4057"/>
              <a:gd name="T30" fmla="*/ 3096419 w 4008"/>
              <a:gd name="T31" fmla="*/ 1116288 h 4057"/>
              <a:gd name="T32" fmla="*/ 3110706 w 4008"/>
              <a:gd name="T33" fmla="*/ 1311598 h 4057"/>
              <a:gd name="T34" fmla="*/ 3175000 w 4008"/>
              <a:gd name="T35" fmla="*/ 1483885 h 4057"/>
              <a:gd name="T36" fmla="*/ 3131344 w 4008"/>
              <a:gd name="T37" fmla="*/ 1734772 h 4057"/>
              <a:gd name="T38" fmla="*/ 3151981 w 4008"/>
              <a:gd name="T39" fmla="*/ 1918967 h 4057"/>
              <a:gd name="T40" fmla="*/ 3044031 w 4008"/>
              <a:gd name="T41" fmla="*/ 2143654 h 4057"/>
              <a:gd name="T42" fmla="*/ 3005138 w 4008"/>
              <a:gd name="T43" fmla="*/ 2324673 h 4057"/>
              <a:gd name="T44" fmla="*/ 2866231 w 4008"/>
              <a:gd name="T45" fmla="*/ 2496959 h 4057"/>
              <a:gd name="T46" fmla="*/ 2770188 w 4008"/>
              <a:gd name="T47" fmla="*/ 2657337 h 4057"/>
              <a:gd name="T48" fmla="*/ 2597944 w 4008"/>
              <a:gd name="T49" fmla="*/ 2821683 h 4057"/>
              <a:gd name="T50" fmla="*/ 2463006 w 4008"/>
              <a:gd name="T51" fmla="*/ 2949509 h 4057"/>
              <a:gd name="T52" fmla="*/ 2242344 w 4008"/>
              <a:gd name="T53" fmla="*/ 3024139 h 4057"/>
              <a:gd name="T54" fmla="*/ 2105819 w 4008"/>
              <a:gd name="T55" fmla="*/ 3135292 h 4057"/>
              <a:gd name="T56" fmla="*/ 1847056 w 4008"/>
              <a:gd name="T57" fmla="*/ 3032873 h 4057"/>
              <a:gd name="T58" fmla="*/ 1742281 w 4008"/>
              <a:gd name="T59" fmla="*/ 3218656 h 4057"/>
              <a:gd name="T60" fmla="*/ 1648619 w 4008"/>
              <a:gd name="T61" fmla="*/ 3053515 h 4057"/>
              <a:gd name="T62" fmla="*/ 1415256 w 4008"/>
              <a:gd name="T63" fmla="*/ 3200395 h 4057"/>
              <a:gd name="T64" fmla="*/ 1250950 w 4008"/>
              <a:gd name="T65" fmla="*/ 3125765 h 4057"/>
              <a:gd name="T66" fmla="*/ 1016000 w 4008"/>
              <a:gd name="T67" fmla="*/ 3083685 h 4057"/>
              <a:gd name="T68" fmla="*/ 865981 w 4008"/>
              <a:gd name="T69" fmla="*/ 2979678 h 4057"/>
              <a:gd name="T70" fmla="*/ 644525 w 4008"/>
              <a:gd name="T71" fmla="*/ 2872496 h 4057"/>
              <a:gd name="T72" fmla="*/ 550069 w 4008"/>
              <a:gd name="T73" fmla="*/ 2715295 h 4057"/>
              <a:gd name="T74" fmla="*/ 350838 w 4008"/>
              <a:gd name="T75" fmla="*/ 2582706 h 4057"/>
              <a:gd name="T76" fmla="*/ 359569 w 4008"/>
              <a:gd name="T77" fmla="*/ 2361195 h 4057"/>
              <a:gd name="T78" fmla="*/ 130175 w 4008"/>
              <a:gd name="T79" fmla="*/ 2211933 h 4057"/>
              <a:gd name="T80" fmla="*/ 203994 w 4008"/>
              <a:gd name="T81" fmla="*/ 2005507 h 4057"/>
              <a:gd name="T82" fmla="*/ 22225 w 4008"/>
              <a:gd name="T83" fmla="*/ 1819724 h 4057"/>
              <a:gd name="T84" fmla="*/ 141288 w 4008"/>
              <a:gd name="T85" fmla="*/ 1633940 h 4057"/>
              <a:gd name="T86" fmla="*/ 12700 w 4008"/>
              <a:gd name="T87" fmla="*/ 1415605 h 4057"/>
              <a:gd name="T88" fmla="*/ 82550 w 4008"/>
              <a:gd name="T89" fmla="*/ 1248083 h 4057"/>
              <a:gd name="T90" fmla="*/ 121444 w 4008"/>
              <a:gd name="T91" fmla="*/ 1028954 h 4057"/>
              <a:gd name="T92" fmla="*/ 223838 w 4008"/>
              <a:gd name="T93" fmla="*/ 873340 h 4057"/>
              <a:gd name="T94" fmla="*/ 307181 w 4008"/>
              <a:gd name="T95" fmla="*/ 674854 h 4057"/>
              <a:gd name="T96" fmla="*/ 430213 w 4008"/>
              <a:gd name="T97" fmla="*/ 535119 h 4057"/>
              <a:gd name="T98" fmla="*/ 1311275 w 4008"/>
              <a:gd name="T99" fmla="*/ 1560103 h 4057"/>
              <a:gd name="T100" fmla="*/ 1430338 w 4008"/>
              <a:gd name="T101" fmla="*/ 1826869 h 4057"/>
              <a:gd name="T102" fmla="*/ 1727994 w 4008"/>
              <a:gd name="T103" fmla="*/ 1855451 h 4057"/>
              <a:gd name="T104" fmla="*/ 1897063 w 4008"/>
              <a:gd name="T105" fmla="*/ 1618061 h 4057"/>
              <a:gd name="T106" fmla="*/ 1778000 w 4008"/>
              <a:gd name="T107" fmla="*/ 1350502 h 4057"/>
              <a:gd name="T108" fmla="*/ 1480344 w 4008"/>
              <a:gd name="T109" fmla="*/ 1321920 h 4057"/>
              <a:gd name="T110" fmla="*/ 1847850 w 4008"/>
              <a:gd name="T111" fmla="*/ 1978513 h 4057"/>
              <a:gd name="T112" fmla="*/ 2281238 w 4008"/>
              <a:gd name="T113" fmla="*/ 2134126 h 4057"/>
              <a:gd name="T114" fmla="*/ 2025650 w 4008"/>
              <a:gd name="T115" fmla="*/ 1392581 h 4057"/>
              <a:gd name="T116" fmla="*/ 2131219 w 4008"/>
              <a:gd name="T117" fmla="*/ 905892 h 4057"/>
              <a:gd name="T118" fmla="*/ 1184275 w 4008"/>
              <a:gd name="T119" fmla="*/ 1772881 h 4057"/>
              <a:gd name="T120" fmla="*/ 1093788 w 4008"/>
              <a:gd name="T121" fmla="*/ 2288152 h 4057"/>
              <a:gd name="T122" fmla="*/ 1257300 w 4008"/>
              <a:gd name="T123" fmla="*/ 792358 h 405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008"/>
              <a:gd name="T187" fmla="*/ 0 h 4057"/>
              <a:gd name="T188" fmla="*/ 4008 w 4008"/>
              <a:gd name="T189" fmla="*/ 4057 h 405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008" h="4057">
                <a:moveTo>
                  <a:pt x="562" y="683"/>
                </a:moveTo>
                <a:lnTo>
                  <a:pt x="659" y="746"/>
                </a:lnTo>
                <a:lnTo>
                  <a:pt x="667" y="752"/>
                </a:lnTo>
                <a:lnTo>
                  <a:pt x="673" y="759"/>
                </a:lnTo>
                <a:lnTo>
                  <a:pt x="678" y="765"/>
                </a:lnTo>
                <a:lnTo>
                  <a:pt x="683" y="773"/>
                </a:lnTo>
                <a:lnTo>
                  <a:pt x="721" y="733"/>
                </a:lnTo>
                <a:lnTo>
                  <a:pt x="761" y="696"/>
                </a:lnTo>
                <a:lnTo>
                  <a:pt x="801" y="659"/>
                </a:lnTo>
                <a:lnTo>
                  <a:pt x="843" y="622"/>
                </a:lnTo>
                <a:lnTo>
                  <a:pt x="778" y="532"/>
                </a:lnTo>
                <a:lnTo>
                  <a:pt x="774" y="526"/>
                </a:lnTo>
                <a:lnTo>
                  <a:pt x="771" y="520"/>
                </a:lnTo>
                <a:lnTo>
                  <a:pt x="769" y="513"/>
                </a:lnTo>
                <a:lnTo>
                  <a:pt x="767" y="506"/>
                </a:lnTo>
                <a:lnTo>
                  <a:pt x="766" y="498"/>
                </a:lnTo>
                <a:lnTo>
                  <a:pt x="765" y="491"/>
                </a:lnTo>
                <a:lnTo>
                  <a:pt x="765" y="485"/>
                </a:lnTo>
                <a:lnTo>
                  <a:pt x="766" y="478"/>
                </a:lnTo>
                <a:lnTo>
                  <a:pt x="767" y="471"/>
                </a:lnTo>
                <a:lnTo>
                  <a:pt x="769" y="464"/>
                </a:lnTo>
                <a:lnTo>
                  <a:pt x="772" y="458"/>
                </a:lnTo>
                <a:lnTo>
                  <a:pt x="775" y="452"/>
                </a:lnTo>
                <a:lnTo>
                  <a:pt x="779" y="446"/>
                </a:lnTo>
                <a:lnTo>
                  <a:pt x="784" y="441"/>
                </a:lnTo>
                <a:lnTo>
                  <a:pt x="789" y="435"/>
                </a:lnTo>
                <a:lnTo>
                  <a:pt x="795" y="430"/>
                </a:lnTo>
                <a:lnTo>
                  <a:pt x="890" y="362"/>
                </a:lnTo>
                <a:lnTo>
                  <a:pt x="896" y="358"/>
                </a:lnTo>
                <a:lnTo>
                  <a:pt x="902" y="355"/>
                </a:lnTo>
                <a:lnTo>
                  <a:pt x="909" y="352"/>
                </a:lnTo>
                <a:lnTo>
                  <a:pt x="916" y="351"/>
                </a:lnTo>
                <a:lnTo>
                  <a:pt x="922" y="349"/>
                </a:lnTo>
                <a:lnTo>
                  <a:pt x="929" y="349"/>
                </a:lnTo>
                <a:lnTo>
                  <a:pt x="936" y="349"/>
                </a:lnTo>
                <a:lnTo>
                  <a:pt x="943" y="350"/>
                </a:lnTo>
                <a:lnTo>
                  <a:pt x="951" y="351"/>
                </a:lnTo>
                <a:lnTo>
                  <a:pt x="957" y="353"/>
                </a:lnTo>
                <a:lnTo>
                  <a:pt x="964" y="356"/>
                </a:lnTo>
                <a:lnTo>
                  <a:pt x="970" y="359"/>
                </a:lnTo>
                <a:lnTo>
                  <a:pt x="976" y="363"/>
                </a:lnTo>
                <a:lnTo>
                  <a:pt x="981" y="368"/>
                </a:lnTo>
                <a:lnTo>
                  <a:pt x="986" y="374"/>
                </a:lnTo>
                <a:lnTo>
                  <a:pt x="991" y="380"/>
                </a:lnTo>
                <a:lnTo>
                  <a:pt x="1056" y="470"/>
                </a:lnTo>
                <a:lnTo>
                  <a:pt x="1103" y="442"/>
                </a:lnTo>
                <a:lnTo>
                  <a:pt x="1150" y="416"/>
                </a:lnTo>
                <a:lnTo>
                  <a:pt x="1197" y="391"/>
                </a:lnTo>
                <a:lnTo>
                  <a:pt x="1246" y="367"/>
                </a:lnTo>
                <a:lnTo>
                  <a:pt x="1198" y="270"/>
                </a:lnTo>
                <a:lnTo>
                  <a:pt x="1196" y="263"/>
                </a:lnTo>
                <a:lnTo>
                  <a:pt x="1194" y="256"/>
                </a:lnTo>
                <a:lnTo>
                  <a:pt x="1192" y="249"/>
                </a:lnTo>
                <a:lnTo>
                  <a:pt x="1192" y="241"/>
                </a:lnTo>
                <a:lnTo>
                  <a:pt x="1192" y="234"/>
                </a:lnTo>
                <a:lnTo>
                  <a:pt x="1192" y="227"/>
                </a:lnTo>
                <a:lnTo>
                  <a:pt x="1194" y="220"/>
                </a:lnTo>
                <a:lnTo>
                  <a:pt x="1196" y="214"/>
                </a:lnTo>
                <a:lnTo>
                  <a:pt x="1198" y="207"/>
                </a:lnTo>
                <a:lnTo>
                  <a:pt x="1202" y="201"/>
                </a:lnTo>
                <a:lnTo>
                  <a:pt x="1206" y="195"/>
                </a:lnTo>
                <a:lnTo>
                  <a:pt x="1211" y="190"/>
                </a:lnTo>
                <a:lnTo>
                  <a:pt x="1215" y="185"/>
                </a:lnTo>
                <a:lnTo>
                  <a:pt x="1221" y="179"/>
                </a:lnTo>
                <a:lnTo>
                  <a:pt x="1227" y="175"/>
                </a:lnTo>
                <a:lnTo>
                  <a:pt x="1233" y="172"/>
                </a:lnTo>
                <a:lnTo>
                  <a:pt x="1338" y="123"/>
                </a:lnTo>
                <a:lnTo>
                  <a:pt x="1345" y="120"/>
                </a:lnTo>
                <a:lnTo>
                  <a:pt x="1352" y="117"/>
                </a:lnTo>
                <a:lnTo>
                  <a:pt x="1359" y="115"/>
                </a:lnTo>
                <a:lnTo>
                  <a:pt x="1366" y="115"/>
                </a:lnTo>
                <a:lnTo>
                  <a:pt x="1373" y="115"/>
                </a:lnTo>
                <a:lnTo>
                  <a:pt x="1380" y="115"/>
                </a:lnTo>
                <a:lnTo>
                  <a:pt x="1387" y="117"/>
                </a:lnTo>
                <a:lnTo>
                  <a:pt x="1394" y="120"/>
                </a:lnTo>
                <a:lnTo>
                  <a:pt x="1401" y="122"/>
                </a:lnTo>
                <a:lnTo>
                  <a:pt x="1407" y="126"/>
                </a:lnTo>
                <a:lnTo>
                  <a:pt x="1412" y="129"/>
                </a:lnTo>
                <a:lnTo>
                  <a:pt x="1418" y="134"/>
                </a:lnTo>
                <a:lnTo>
                  <a:pt x="1423" y="139"/>
                </a:lnTo>
                <a:lnTo>
                  <a:pt x="1427" y="144"/>
                </a:lnTo>
                <a:lnTo>
                  <a:pt x="1432" y="150"/>
                </a:lnTo>
                <a:lnTo>
                  <a:pt x="1435" y="156"/>
                </a:lnTo>
                <a:lnTo>
                  <a:pt x="1485" y="262"/>
                </a:lnTo>
                <a:lnTo>
                  <a:pt x="1488" y="269"/>
                </a:lnTo>
                <a:lnTo>
                  <a:pt x="1490" y="276"/>
                </a:lnTo>
                <a:lnTo>
                  <a:pt x="1542" y="262"/>
                </a:lnTo>
                <a:lnTo>
                  <a:pt x="1594" y="249"/>
                </a:lnTo>
                <a:lnTo>
                  <a:pt x="1645" y="237"/>
                </a:lnTo>
                <a:lnTo>
                  <a:pt x="1697" y="227"/>
                </a:lnTo>
                <a:lnTo>
                  <a:pt x="1670" y="118"/>
                </a:lnTo>
                <a:lnTo>
                  <a:pt x="1668" y="111"/>
                </a:lnTo>
                <a:lnTo>
                  <a:pt x="1668" y="104"/>
                </a:lnTo>
                <a:lnTo>
                  <a:pt x="1668" y="97"/>
                </a:lnTo>
                <a:lnTo>
                  <a:pt x="1668" y="90"/>
                </a:lnTo>
                <a:lnTo>
                  <a:pt x="1670" y="83"/>
                </a:lnTo>
                <a:lnTo>
                  <a:pt x="1672" y="76"/>
                </a:lnTo>
                <a:lnTo>
                  <a:pt x="1674" y="70"/>
                </a:lnTo>
                <a:lnTo>
                  <a:pt x="1678" y="64"/>
                </a:lnTo>
                <a:lnTo>
                  <a:pt x="1681" y="58"/>
                </a:lnTo>
                <a:lnTo>
                  <a:pt x="1686" y="52"/>
                </a:lnTo>
                <a:lnTo>
                  <a:pt x="1691" y="47"/>
                </a:lnTo>
                <a:lnTo>
                  <a:pt x="1696" y="42"/>
                </a:lnTo>
                <a:lnTo>
                  <a:pt x="1702" y="38"/>
                </a:lnTo>
                <a:lnTo>
                  <a:pt x="1708" y="35"/>
                </a:lnTo>
                <a:lnTo>
                  <a:pt x="1716" y="32"/>
                </a:lnTo>
                <a:lnTo>
                  <a:pt x="1723" y="30"/>
                </a:lnTo>
                <a:lnTo>
                  <a:pt x="1834" y="2"/>
                </a:lnTo>
                <a:lnTo>
                  <a:pt x="1843" y="0"/>
                </a:lnTo>
                <a:lnTo>
                  <a:pt x="1850" y="0"/>
                </a:lnTo>
                <a:lnTo>
                  <a:pt x="1857" y="0"/>
                </a:lnTo>
                <a:lnTo>
                  <a:pt x="1864" y="0"/>
                </a:lnTo>
                <a:lnTo>
                  <a:pt x="1871" y="2"/>
                </a:lnTo>
                <a:lnTo>
                  <a:pt x="1877" y="4"/>
                </a:lnTo>
                <a:lnTo>
                  <a:pt x="1884" y="6"/>
                </a:lnTo>
                <a:lnTo>
                  <a:pt x="1890" y="10"/>
                </a:lnTo>
                <a:lnTo>
                  <a:pt x="1895" y="14"/>
                </a:lnTo>
                <a:lnTo>
                  <a:pt x="1901" y="18"/>
                </a:lnTo>
                <a:lnTo>
                  <a:pt x="1907" y="23"/>
                </a:lnTo>
                <a:lnTo>
                  <a:pt x="1911" y="28"/>
                </a:lnTo>
                <a:lnTo>
                  <a:pt x="1915" y="34"/>
                </a:lnTo>
                <a:lnTo>
                  <a:pt x="1919" y="40"/>
                </a:lnTo>
                <a:lnTo>
                  <a:pt x="1921" y="47"/>
                </a:lnTo>
                <a:lnTo>
                  <a:pt x="1924" y="54"/>
                </a:lnTo>
                <a:lnTo>
                  <a:pt x="1952" y="166"/>
                </a:lnTo>
                <a:lnTo>
                  <a:pt x="1953" y="175"/>
                </a:lnTo>
                <a:lnTo>
                  <a:pt x="1954" y="185"/>
                </a:lnTo>
                <a:lnTo>
                  <a:pt x="1954" y="193"/>
                </a:lnTo>
                <a:lnTo>
                  <a:pt x="1952" y="202"/>
                </a:lnTo>
                <a:lnTo>
                  <a:pt x="2003" y="201"/>
                </a:lnTo>
                <a:lnTo>
                  <a:pt x="2054" y="201"/>
                </a:lnTo>
                <a:lnTo>
                  <a:pt x="2105" y="203"/>
                </a:lnTo>
                <a:lnTo>
                  <a:pt x="2155" y="207"/>
                </a:lnTo>
                <a:lnTo>
                  <a:pt x="2155" y="198"/>
                </a:lnTo>
                <a:lnTo>
                  <a:pt x="2157" y="189"/>
                </a:lnTo>
                <a:lnTo>
                  <a:pt x="2174" y="74"/>
                </a:lnTo>
                <a:lnTo>
                  <a:pt x="2175" y="67"/>
                </a:lnTo>
                <a:lnTo>
                  <a:pt x="2177" y="60"/>
                </a:lnTo>
                <a:lnTo>
                  <a:pt x="2180" y="53"/>
                </a:lnTo>
                <a:lnTo>
                  <a:pt x="2183" y="47"/>
                </a:lnTo>
                <a:lnTo>
                  <a:pt x="2187" y="41"/>
                </a:lnTo>
                <a:lnTo>
                  <a:pt x="2192" y="36"/>
                </a:lnTo>
                <a:lnTo>
                  <a:pt x="2197" y="31"/>
                </a:lnTo>
                <a:lnTo>
                  <a:pt x="2202" y="26"/>
                </a:lnTo>
                <a:lnTo>
                  <a:pt x="2208" y="23"/>
                </a:lnTo>
                <a:lnTo>
                  <a:pt x="2214" y="19"/>
                </a:lnTo>
                <a:lnTo>
                  <a:pt x="2221" y="17"/>
                </a:lnTo>
                <a:lnTo>
                  <a:pt x="2228" y="15"/>
                </a:lnTo>
                <a:lnTo>
                  <a:pt x="2235" y="13"/>
                </a:lnTo>
                <a:lnTo>
                  <a:pt x="2242" y="12"/>
                </a:lnTo>
                <a:lnTo>
                  <a:pt x="2249" y="12"/>
                </a:lnTo>
                <a:lnTo>
                  <a:pt x="2256" y="13"/>
                </a:lnTo>
                <a:lnTo>
                  <a:pt x="2371" y="30"/>
                </a:lnTo>
                <a:lnTo>
                  <a:pt x="2378" y="32"/>
                </a:lnTo>
                <a:lnTo>
                  <a:pt x="2385" y="34"/>
                </a:lnTo>
                <a:lnTo>
                  <a:pt x="2392" y="36"/>
                </a:lnTo>
                <a:lnTo>
                  <a:pt x="2398" y="40"/>
                </a:lnTo>
                <a:lnTo>
                  <a:pt x="2404" y="44"/>
                </a:lnTo>
                <a:lnTo>
                  <a:pt x="2409" y="48"/>
                </a:lnTo>
                <a:lnTo>
                  <a:pt x="2415" y="53"/>
                </a:lnTo>
                <a:lnTo>
                  <a:pt x="2419" y="59"/>
                </a:lnTo>
                <a:lnTo>
                  <a:pt x="2423" y="65"/>
                </a:lnTo>
                <a:lnTo>
                  <a:pt x="2426" y="71"/>
                </a:lnTo>
                <a:lnTo>
                  <a:pt x="2429" y="78"/>
                </a:lnTo>
                <a:lnTo>
                  <a:pt x="2431" y="84"/>
                </a:lnTo>
                <a:lnTo>
                  <a:pt x="2433" y="91"/>
                </a:lnTo>
                <a:lnTo>
                  <a:pt x="2433" y="98"/>
                </a:lnTo>
                <a:lnTo>
                  <a:pt x="2433" y="105"/>
                </a:lnTo>
                <a:lnTo>
                  <a:pt x="2433" y="113"/>
                </a:lnTo>
                <a:lnTo>
                  <a:pt x="2416" y="228"/>
                </a:lnTo>
                <a:lnTo>
                  <a:pt x="2414" y="236"/>
                </a:lnTo>
                <a:lnTo>
                  <a:pt x="2410" y="245"/>
                </a:lnTo>
                <a:lnTo>
                  <a:pt x="2464" y="258"/>
                </a:lnTo>
                <a:lnTo>
                  <a:pt x="2518" y="273"/>
                </a:lnTo>
                <a:lnTo>
                  <a:pt x="2571" y="289"/>
                </a:lnTo>
                <a:lnTo>
                  <a:pt x="2624" y="306"/>
                </a:lnTo>
                <a:lnTo>
                  <a:pt x="2626" y="301"/>
                </a:lnTo>
                <a:lnTo>
                  <a:pt x="2675" y="197"/>
                </a:lnTo>
                <a:lnTo>
                  <a:pt x="2678" y="190"/>
                </a:lnTo>
                <a:lnTo>
                  <a:pt x="2682" y="184"/>
                </a:lnTo>
                <a:lnTo>
                  <a:pt x="2687" y="178"/>
                </a:lnTo>
                <a:lnTo>
                  <a:pt x="2692" y="173"/>
                </a:lnTo>
                <a:lnTo>
                  <a:pt x="2697" y="168"/>
                </a:lnTo>
                <a:lnTo>
                  <a:pt x="2703" y="165"/>
                </a:lnTo>
                <a:lnTo>
                  <a:pt x="2709" y="161"/>
                </a:lnTo>
                <a:lnTo>
                  <a:pt x="2715" y="159"/>
                </a:lnTo>
                <a:lnTo>
                  <a:pt x="2722" y="157"/>
                </a:lnTo>
                <a:lnTo>
                  <a:pt x="2730" y="155"/>
                </a:lnTo>
                <a:lnTo>
                  <a:pt x="2736" y="154"/>
                </a:lnTo>
                <a:lnTo>
                  <a:pt x="2743" y="154"/>
                </a:lnTo>
                <a:lnTo>
                  <a:pt x="2750" y="155"/>
                </a:lnTo>
                <a:lnTo>
                  <a:pt x="2757" y="156"/>
                </a:lnTo>
                <a:lnTo>
                  <a:pt x="2764" y="158"/>
                </a:lnTo>
                <a:lnTo>
                  <a:pt x="2771" y="161"/>
                </a:lnTo>
                <a:lnTo>
                  <a:pt x="2877" y="210"/>
                </a:lnTo>
                <a:lnTo>
                  <a:pt x="2883" y="213"/>
                </a:lnTo>
                <a:lnTo>
                  <a:pt x="2889" y="217"/>
                </a:lnTo>
                <a:lnTo>
                  <a:pt x="2895" y="222"/>
                </a:lnTo>
                <a:lnTo>
                  <a:pt x="2900" y="227"/>
                </a:lnTo>
                <a:lnTo>
                  <a:pt x="2904" y="232"/>
                </a:lnTo>
                <a:lnTo>
                  <a:pt x="2908" y="238"/>
                </a:lnTo>
                <a:lnTo>
                  <a:pt x="2911" y="244"/>
                </a:lnTo>
                <a:lnTo>
                  <a:pt x="2914" y="251"/>
                </a:lnTo>
                <a:lnTo>
                  <a:pt x="2916" y="258"/>
                </a:lnTo>
                <a:lnTo>
                  <a:pt x="2917" y="265"/>
                </a:lnTo>
                <a:lnTo>
                  <a:pt x="2918" y="272"/>
                </a:lnTo>
                <a:lnTo>
                  <a:pt x="2918" y="278"/>
                </a:lnTo>
                <a:lnTo>
                  <a:pt x="2918" y="285"/>
                </a:lnTo>
                <a:lnTo>
                  <a:pt x="2916" y="292"/>
                </a:lnTo>
                <a:lnTo>
                  <a:pt x="2914" y="299"/>
                </a:lnTo>
                <a:lnTo>
                  <a:pt x="2912" y="306"/>
                </a:lnTo>
                <a:lnTo>
                  <a:pt x="2863" y="412"/>
                </a:lnTo>
                <a:lnTo>
                  <a:pt x="2908" y="438"/>
                </a:lnTo>
                <a:lnTo>
                  <a:pt x="2954" y="464"/>
                </a:lnTo>
                <a:lnTo>
                  <a:pt x="2998" y="491"/>
                </a:lnTo>
                <a:lnTo>
                  <a:pt x="3041" y="520"/>
                </a:lnTo>
                <a:lnTo>
                  <a:pt x="3042" y="519"/>
                </a:lnTo>
                <a:lnTo>
                  <a:pt x="3116" y="429"/>
                </a:lnTo>
                <a:lnTo>
                  <a:pt x="3121" y="424"/>
                </a:lnTo>
                <a:lnTo>
                  <a:pt x="3127" y="419"/>
                </a:lnTo>
                <a:lnTo>
                  <a:pt x="3132" y="415"/>
                </a:lnTo>
                <a:lnTo>
                  <a:pt x="3138" y="411"/>
                </a:lnTo>
                <a:lnTo>
                  <a:pt x="3145" y="408"/>
                </a:lnTo>
                <a:lnTo>
                  <a:pt x="3151" y="406"/>
                </a:lnTo>
                <a:lnTo>
                  <a:pt x="3158" y="404"/>
                </a:lnTo>
                <a:lnTo>
                  <a:pt x="3165" y="403"/>
                </a:lnTo>
                <a:lnTo>
                  <a:pt x="3172" y="403"/>
                </a:lnTo>
                <a:lnTo>
                  <a:pt x="3179" y="403"/>
                </a:lnTo>
                <a:lnTo>
                  <a:pt x="3186" y="404"/>
                </a:lnTo>
                <a:lnTo>
                  <a:pt x="3193" y="406"/>
                </a:lnTo>
                <a:lnTo>
                  <a:pt x="3200" y="408"/>
                </a:lnTo>
                <a:lnTo>
                  <a:pt x="3206" y="411"/>
                </a:lnTo>
                <a:lnTo>
                  <a:pt x="3212" y="415"/>
                </a:lnTo>
                <a:lnTo>
                  <a:pt x="3218" y="419"/>
                </a:lnTo>
                <a:lnTo>
                  <a:pt x="3309" y="492"/>
                </a:lnTo>
                <a:lnTo>
                  <a:pt x="3314" y="497"/>
                </a:lnTo>
                <a:lnTo>
                  <a:pt x="3319" y="504"/>
                </a:lnTo>
                <a:lnTo>
                  <a:pt x="3323" y="509"/>
                </a:lnTo>
                <a:lnTo>
                  <a:pt x="3327" y="515"/>
                </a:lnTo>
                <a:lnTo>
                  <a:pt x="3330" y="522"/>
                </a:lnTo>
                <a:lnTo>
                  <a:pt x="3332" y="528"/>
                </a:lnTo>
                <a:lnTo>
                  <a:pt x="3334" y="535"/>
                </a:lnTo>
                <a:lnTo>
                  <a:pt x="3335" y="542"/>
                </a:lnTo>
                <a:lnTo>
                  <a:pt x="3335" y="549"/>
                </a:lnTo>
                <a:lnTo>
                  <a:pt x="3335" y="556"/>
                </a:lnTo>
                <a:lnTo>
                  <a:pt x="3334" y="562"/>
                </a:lnTo>
                <a:lnTo>
                  <a:pt x="3332" y="570"/>
                </a:lnTo>
                <a:lnTo>
                  <a:pt x="3330" y="577"/>
                </a:lnTo>
                <a:lnTo>
                  <a:pt x="3327" y="583"/>
                </a:lnTo>
                <a:lnTo>
                  <a:pt x="3323" y="589"/>
                </a:lnTo>
                <a:lnTo>
                  <a:pt x="3319" y="595"/>
                </a:lnTo>
                <a:lnTo>
                  <a:pt x="3246" y="683"/>
                </a:lnTo>
                <a:lnTo>
                  <a:pt x="3284" y="720"/>
                </a:lnTo>
                <a:lnTo>
                  <a:pt x="3321" y="757"/>
                </a:lnTo>
                <a:lnTo>
                  <a:pt x="3356" y="795"/>
                </a:lnTo>
                <a:lnTo>
                  <a:pt x="3392" y="835"/>
                </a:lnTo>
                <a:lnTo>
                  <a:pt x="3477" y="769"/>
                </a:lnTo>
                <a:lnTo>
                  <a:pt x="3484" y="765"/>
                </a:lnTo>
                <a:lnTo>
                  <a:pt x="3490" y="761"/>
                </a:lnTo>
                <a:lnTo>
                  <a:pt x="3497" y="759"/>
                </a:lnTo>
                <a:lnTo>
                  <a:pt x="3504" y="756"/>
                </a:lnTo>
                <a:lnTo>
                  <a:pt x="3511" y="755"/>
                </a:lnTo>
                <a:lnTo>
                  <a:pt x="3518" y="753"/>
                </a:lnTo>
                <a:lnTo>
                  <a:pt x="3525" y="753"/>
                </a:lnTo>
                <a:lnTo>
                  <a:pt x="3531" y="755"/>
                </a:lnTo>
                <a:lnTo>
                  <a:pt x="3538" y="756"/>
                </a:lnTo>
                <a:lnTo>
                  <a:pt x="3545" y="758"/>
                </a:lnTo>
                <a:lnTo>
                  <a:pt x="3551" y="760"/>
                </a:lnTo>
                <a:lnTo>
                  <a:pt x="3559" y="763"/>
                </a:lnTo>
                <a:lnTo>
                  <a:pt x="3564" y="767"/>
                </a:lnTo>
                <a:lnTo>
                  <a:pt x="3570" y="772"/>
                </a:lnTo>
                <a:lnTo>
                  <a:pt x="3575" y="777"/>
                </a:lnTo>
                <a:lnTo>
                  <a:pt x="3580" y="782"/>
                </a:lnTo>
                <a:lnTo>
                  <a:pt x="3651" y="874"/>
                </a:lnTo>
                <a:lnTo>
                  <a:pt x="3655" y="880"/>
                </a:lnTo>
                <a:lnTo>
                  <a:pt x="3658" y="887"/>
                </a:lnTo>
                <a:lnTo>
                  <a:pt x="3661" y="894"/>
                </a:lnTo>
                <a:lnTo>
                  <a:pt x="3663" y="900"/>
                </a:lnTo>
                <a:lnTo>
                  <a:pt x="3665" y="907"/>
                </a:lnTo>
                <a:lnTo>
                  <a:pt x="3665" y="914"/>
                </a:lnTo>
                <a:lnTo>
                  <a:pt x="3666" y="921"/>
                </a:lnTo>
                <a:lnTo>
                  <a:pt x="3665" y="928"/>
                </a:lnTo>
                <a:lnTo>
                  <a:pt x="3664" y="934"/>
                </a:lnTo>
                <a:lnTo>
                  <a:pt x="3662" y="941"/>
                </a:lnTo>
                <a:lnTo>
                  <a:pt x="3659" y="949"/>
                </a:lnTo>
                <a:lnTo>
                  <a:pt x="3656" y="955"/>
                </a:lnTo>
                <a:lnTo>
                  <a:pt x="3653" y="961"/>
                </a:lnTo>
                <a:lnTo>
                  <a:pt x="3648" y="966"/>
                </a:lnTo>
                <a:lnTo>
                  <a:pt x="3643" y="971"/>
                </a:lnTo>
                <a:lnTo>
                  <a:pt x="3638" y="976"/>
                </a:lnTo>
                <a:lnTo>
                  <a:pt x="3548" y="1045"/>
                </a:lnTo>
                <a:lnTo>
                  <a:pt x="3579" y="1095"/>
                </a:lnTo>
                <a:lnTo>
                  <a:pt x="3607" y="1145"/>
                </a:lnTo>
                <a:lnTo>
                  <a:pt x="3635" y="1195"/>
                </a:lnTo>
                <a:lnTo>
                  <a:pt x="3659" y="1247"/>
                </a:lnTo>
                <a:lnTo>
                  <a:pt x="3668" y="1244"/>
                </a:lnTo>
                <a:lnTo>
                  <a:pt x="3780" y="1214"/>
                </a:lnTo>
                <a:lnTo>
                  <a:pt x="3787" y="1213"/>
                </a:lnTo>
                <a:lnTo>
                  <a:pt x="3794" y="1212"/>
                </a:lnTo>
                <a:lnTo>
                  <a:pt x="3801" y="1212"/>
                </a:lnTo>
                <a:lnTo>
                  <a:pt x="3808" y="1212"/>
                </a:lnTo>
                <a:lnTo>
                  <a:pt x="3816" y="1214"/>
                </a:lnTo>
                <a:lnTo>
                  <a:pt x="3823" y="1215"/>
                </a:lnTo>
                <a:lnTo>
                  <a:pt x="3829" y="1218"/>
                </a:lnTo>
                <a:lnTo>
                  <a:pt x="3835" y="1221"/>
                </a:lnTo>
                <a:lnTo>
                  <a:pt x="3841" y="1225"/>
                </a:lnTo>
                <a:lnTo>
                  <a:pt x="3847" y="1229"/>
                </a:lnTo>
                <a:lnTo>
                  <a:pt x="3852" y="1234"/>
                </a:lnTo>
                <a:lnTo>
                  <a:pt x="3856" y="1239"/>
                </a:lnTo>
                <a:lnTo>
                  <a:pt x="3860" y="1245"/>
                </a:lnTo>
                <a:lnTo>
                  <a:pt x="3864" y="1251"/>
                </a:lnTo>
                <a:lnTo>
                  <a:pt x="3867" y="1258"/>
                </a:lnTo>
                <a:lnTo>
                  <a:pt x="3869" y="1266"/>
                </a:lnTo>
                <a:lnTo>
                  <a:pt x="3900" y="1377"/>
                </a:lnTo>
                <a:lnTo>
                  <a:pt x="3901" y="1384"/>
                </a:lnTo>
                <a:lnTo>
                  <a:pt x="3902" y="1392"/>
                </a:lnTo>
                <a:lnTo>
                  <a:pt x="3902" y="1399"/>
                </a:lnTo>
                <a:lnTo>
                  <a:pt x="3901" y="1406"/>
                </a:lnTo>
                <a:lnTo>
                  <a:pt x="3900" y="1413"/>
                </a:lnTo>
                <a:lnTo>
                  <a:pt x="3898" y="1420"/>
                </a:lnTo>
                <a:lnTo>
                  <a:pt x="3896" y="1426"/>
                </a:lnTo>
                <a:lnTo>
                  <a:pt x="3892" y="1432"/>
                </a:lnTo>
                <a:lnTo>
                  <a:pt x="3889" y="1438"/>
                </a:lnTo>
                <a:lnTo>
                  <a:pt x="3884" y="1444"/>
                </a:lnTo>
                <a:lnTo>
                  <a:pt x="3880" y="1449"/>
                </a:lnTo>
                <a:lnTo>
                  <a:pt x="3873" y="1453"/>
                </a:lnTo>
                <a:lnTo>
                  <a:pt x="3868" y="1458"/>
                </a:lnTo>
                <a:lnTo>
                  <a:pt x="3862" y="1462"/>
                </a:lnTo>
                <a:lnTo>
                  <a:pt x="3855" y="1465"/>
                </a:lnTo>
                <a:lnTo>
                  <a:pt x="3848" y="1467"/>
                </a:lnTo>
                <a:lnTo>
                  <a:pt x="3754" y="1492"/>
                </a:lnTo>
                <a:lnTo>
                  <a:pt x="3767" y="1536"/>
                </a:lnTo>
                <a:lnTo>
                  <a:pt x="3779" y="1580"/>
                </a:lnTo>
                <a:lnTo>
                  <a:pt x="3789" y="1624"/>
                </a:lnTo>
                <a:lnTo>
                  <a:pt x="3798" y="1669"/>
                </a:lnTo>
                <a:lnTo>
                  <a:pt x="3905" y="1653"/>
                </a:lnTo>
                <a:lnTo>
                  <a:pt x="3912" y="1652"/>
                </a:lnTo>
                <a:lnTo>
                  <a:pt x="3919" y="1652"/>
                </a:lnTo>
                <a:lnTo>
                  <a:pt x="3926" y="1652"/>
                </a:lnTo>
                <a:lnTo>
                  <a:pt x="3933" y="1654"/>
                </a:lnTo>
                <a:lnTo>
                  <a:pt x="3941" y="1656"/>
                </a:lnTo>
                <a:lnTo>
                  <a:pt x="3947" y="1658"/>
                </a:lnTo>
                <a:lnTo>
                  <a:pt x="3953" y="1662"/>
                </a:lnTo>
                <a:lnTo>
                  <a:pt x="3959" y="1665"/>
                </a:lnTo>
                <a:lnTo>
                  <a:pt x="3965" y="1670"/>
                </a:lnTo>
                <a:lnTo>
                  <a:pt x="3969" y="1674"/>
                </a:lnTo>
                <a:lnTo>
                  <a:pt x="3974" y="1680"/>
                </a:lnTo>
                <a:lnTo>
                  <a:pt x="3978" y="1685"/>
                </a:lnTo>
                <a:lnTo>
                  <a:pt x="3981" y="1692"/>
                </a:lnTo>
                <a:lnTo>
                  <a:pt x="3984" y="1698"/>
                </a:lnTo>
                <a:lnTo>
                  <a:pt x="3986" y="1705"/>
                </a:lnTo>
                <a:lnTo>
                  <a:pt x="3988" y="1713"/>
                </a:lnTo>
                <a:lnTo>
                  <a:pt x="4007" y="1827"/>
                </a:lnTo>
                <a:lnTo>
                  <a:pt x="4008" y="1834"/>
                </a:lnTo>
                <a:lnTo>
                  <a:pt x="4008" y="1842"/>
                </a:lnTo>
                <a:lnTo>
                  <a:pt x="4007" y="1850"/>
                </a:lnTo>
                <a:lnTo>
                  <a:pt x="4006" y="1856"/>
                </a:lnTo>
                <a:lnTo>
                  <a:pt x="4004" y="1863"/>
                </a:lnTo>
                <a:lnTo>
                  <a:pt x="4000" y="1869"/>
                </a:lnTo>
                <a:lnTo>
                  <a:pt x="3997" y="1876"/>
                </a:lnTo>
                <a:lnTo>
                  <a:pt x="3993" y="1881"/>
                </a:lnTo>
                <a:lnTo>
                  <a:pt x="3989" y="1887"/>
                </a:lnTo>
                <a:lnTo>
                  <a:pt x="3984" y="1892"/>
                </a:lnTo>
                <a:lnTo>
                  <a:pt x="3979" y="1896"/>
                </a:lnTo>
                <a:lnTo>
                  <a:pt x="3973" y="1901"/>
                </a:lnTo>
                <a:lnTo>
                  <a:pt x="3967" y="1905"/>
                </a:lnTo>
                <a:lnTo>
                  <a:pt x="3961" y="1907"/>
                </a:lnTo>
                <a:lnTo>
                  <a:pt x="3954" y="1910"/>
                </a:lnTo>
                <a:lnTo>
                  <a:pt x="3946" y="1911"/>
                </a:lnTo>
                <a:lnTo>
                  <a:pt x="3832" y="1929"/>
                </a:lnTo>
                <a:lnTo>
                  <a:pt x="3831" y="1929"/>
                </a:lnTo>
                <a:lnTo>
                  <a:pt x="3833" y="1990"/>
                </a:lnTo>
                <a:lnTo>
                  <a:pt x="3833" y="2052"/>
                </a:lnTo>
                <a:lnTo>
                  <a:pt x="3831" y="2113"/>
                </a:lnTo>
                <a:lnTo>
                  <a:pt x="3827" y="2174"/>
                </a:lnTo>
                <a:lnTo>
                  <a:pt x="3930" y="2182"/>
                </a:lnTo>
                <a:lnTo>
                  <a:pt x="3937" y="2183"/>
                </a:lnTo>
                <a:lnTo>
                  <a:pt x="3945" y="2185"/>
                </a:lnTo>
                <a:lnTo>
                  <a:pt x="3952" y="2187"/>
                </a:lnTo>
                <a:lnTo>
                  <a:pt x="3958" y="2190"/>
                </a:lnTo>
                <a:lnTo>
                  <a:pt x="3964" y="2194"/>
                </a:lnTo>
                <a:lnTo>
                  <a:pt x="3970" y="2198"/>
                </a:lnTo>
                <a:lnTo>
                  <a:pt x="3975" y="2203"/>
                </a:lnTo>
                <a:lnTo>
                  <a:pt x="3979" y="2208"/>
                </a:lnTo>
                <a:lnTo>
                  <a:pt x="3984" y="2213"/>
                </a:lnTo>
                <a:lnTo>
                  <a:pt x="3987" y="2220"/>
                </a:lnTo>
                <a:lnTo>
                  <a:pt x="3990" y="2226"/>
                </a:lnTo>
                <a:lnTo>
                  <a:pt x="3993" y="2233"/>
                </a:lnTo>
                <a:lnTo>
                  <a:pt x="3995" y="2239"/>
                </a:lnTo>
                <a:lnTo>
                  <a:pt x="3996" y="2246"/>
                </a:lnTo>
                <a:lnTo>
                  <a:pt x="3996" y="2253"/>
                </a:lnTo>
                <a:lnTo>
                  <a:pt x="3996" y="2261"/>
                </a:lnTo>
                <a:lnTo>
                  <a:pt x="3986" y="2377"/>
                </a:lnTo>
                <a:lnTo>
                  <a:pt x="3986" y="2384"/>
                </a:lnTo>
                <a:lnTo>
                  <a:pt x="3984" y="2391"/>
                </a:lnTo>
                <a:lnTo>
                  <a:pt x="3981" y="2398"/>
                </a:lnTo>
                <a:lnTo>
                  <a:pt x="3979" y="2404"/>
                </a:lnTo>
                <a:lnTo>
                  <a:pt x="3975" y="2411"/>
                </a:lnTo>
                <a:lnTo>
                  <a:pt x="3971" y="2417"/>
                </a:lnTo>
                <a:lnTo>
                  <a:pt x="3966" y="2422"/>
                </a:lnTo>
                <a:lnTo>
                  <a:pt x="3961" y="2426"/>
                </a:lnTo>
                <a:lnTo>
                  <a:pt x="3956" y="2431"/>
                </a:lnTo>
                <a:lnTo>
                  <a:pt x="3950" y="2434"/>
                </a:lnTo>
                <a:lnTo>
                  <a:pt x="3944" y="2437"/>
                </a:lnTo>
                <a:lnTo>
                  <a:pt x="3936" y="2440"/>
                </a:lnTo>
                <a:lnTo>
                  <a:pt x="3930" y="2442"/>
                </a:lnTo>
                <a:lnTo>
                  <a:pt x="3923" y="2443"/>
                </a:lnTo>
                <a:lnTo>
                  <a:pt x="3915" y="2443"/>
                </a:lnTo>
                <a:lnTo>
                  <a:pt x="3908" y="2443"/>
                </a:lnTo>
                <a:lnTo>
                  <a:pt x="3792" y="2434"/>
                </a:lnTo>
                <a:lnTo>
                  <a:pt x="3787" y="2433"/>
                </a:lnTo>
                <a:lnTo>
                  <a:pt x="3773" y="2488"/>
                </a:lnTo>
                <a:lnTo>
                  <a:pt x="3758" y="2543"/>
                </a:lnTo>
                <a:lnTo>
                  <a:pt x="3741" y="2596"/>
                </a:lnTo>
                <a:lnTo>
                  <a:pt x="3722" y="2650"/>
                </a:lnTo>
                <a:lnTo>
                  <a:pt x="3823" y="2693"/>
                </a:lnTo>
                <a:lnTo>
                  <a:pt x="3829" y="2697"/>
                </a:lnTo>
                <a:lnTo>
                  <a:pt x="3835" y="2700"/>
                </a:lnTo>
                <a:lnTo>
                  <a:pt x="3841" y="2705"/>
                </a:lnTo>
                <a:lnTo>
                  <a:pt x="3846" y="2710"/>
                </a:lnTo>
                <a:lnTo>
                  <a:pt x="3851" y="2715"/>
                </a:lnTo>
                <a:lnTo>
                  <a:pt x="3855" y="2720"/>
                </a:lnTo>
                <a:lnTo>
                  <a:pt x="3858" y="2727"/>
                </a:lnTo>
                <a:lnTo>
                  <a:pt x="3861" y="2734"/>
                </a:lnTo>
                <a:lnTo>
                  <a:pt x="3863" y="2740"/>
                </a:lnTo>
                <a:lnTo>
                  <a:pt x="3865" y="2747"/>
                </a:lnTo>
                <a:lnTo>
                  <a:pt x="3866" y="2754"/>
                </a:lnTo>
                <a:lnTo>
                  <a:pt x="3866" y="2761"/>
                </a:lnTo>
                <a:lnTo>
                  <a:pt x="3865" y="2768"/>
                </a:lnTo>
                <a:lnTo>
                  <a:pt x="3864" y="2775"/>
                </a:lnTo>
                <a:lnTo>
                  <a:pt x="3862" y="2782"/>
                </a:lnTo>
                <a:lnTo>
                  <a:pt x="3860" y="2790"/>
                </a:lnTo>
                <a:lnTo>
                  <a:pt x="3814" y="2896"/>
                </a:lnTo>
                <a:lnTo>
                  <a:pt x="3810" y="2902"/>
                </a:lnTo>
                <a:lnTo>
                  <a:pt x="3806" y="2908"/>
                </a:lnTo>
                <a:lnTo>
                  <a:pt x="3802" y="2914"/>
                </a:lnTo>
                <a:lnTo>
                  <a:pt x="3797" y="2920"/>
                </a:lnTo>
                <a:lnTo>
                  <a:pt x="3792" y="2924"/>
                </a:lnTo>
                <a:lnTo>
                  <a:pt x="3786" y="2928"/>
                </a:lnTo>
                <a:lnTo>
                  <a:pt x="3780" y="2932"/>
                </a:lnTo>
                <a:lnTo>
                  <a:pt x="3774" y="2935"/>
                </a:lnTo>
                <a:lnTo>
                  <a:pt x="3767" y="2937"/>
                </a:lnTo>
                <a:lnTo>
                  <a:pt x="3761" y="2938"/>
                </a:lnTo>
                <a:lnTo>
                  <a:pt x="3754" y="2939"/>
                </a:lnTo>
                <a:lnTo>
                  <a:pt x="3746" y="2940"/>
                </a:lnTo>
                <a:lnTo>
                  <a:pt x="3739" y="2939"/>
                </a:lnTo>
                <a:lnTo>
                  <a:pt x="3732" y="2938"/>
                </a:lnTo>
                <a:lnTo>
                  <a:pt x="3725" y="2936"/>
                </a:lnTo>
                <a:lnTo>
                  <a:pt x="3718" y="2934"/>
                </a:lnTo>
                <a:lnTo>
                  <a:pt x="3615" y="2889"/>
                </a:lnTo>
                <a:lnTo>
                  <a:pt x="3591" y="2933"/>
                </a:lnTo>
                <a:lnTo>
                  <a:pt x="3565" y="2976"/>
                </a:lnTo>
                <a:lnTo>
                  <a:pt x="3538" y="3020"/>
                </a:lnTo>
                <a:lnTo>
                  <a:pt x="3510" y="3063"/>
                </a:lnTo>
                <a:lnTo>
                  <a:pt x="3592" y="3123"/>
                </a:lnTo>
                <a:lnTo>
                  <a:pt x="3598" y="3128"/>
                </a:lnTo>
                <a:lnTo>
                  <a:pt x="3603" y="3133"/>
                </a:lnTo>
                <a:lnTo>
                  <a:pt x="3607" y="3139"/>
                </a:lnTo>
                <a:lnTo>
                  <a:pt x="3611" y="3145"/>
                </a:lnTo>
                <a:lnTo>
                  <a:pt x="3614" y="3151"/>
                </a:lnTo>
                <a:lnTo>
                  <a:pt x="3617" y="3157"/>
                </a:lnTo>
                <a:lnTo>
                  <a:pt x="3619" y="3164"/>
                </a:lnTo>
                <a:lnTo>
                  <a:pt x="3621" y="3171"/>
                </a:lnTo>
                <a:lnTo>
                  <a:pt x="3622" y="3178"/>
                </a:lnTo>
                <a:lnTo>
                  <a:pt x="3622" y="3185"/>
                </a:lnTo>
                <a:lnTo>
                  <a:pt x="3621" y="3192"/>
                </a:lnTo>
                <a:lnTo>
                  <a:pt x="3619" y="3199"/>
                </a:lnTo>
                <a:lnTo>
                  <a:pt x="3617" y="3206"/>
                </a:lnTo>
                <a:lnTo>
                  <a:pt x="3614" y="3212"/>
                </a:lnTo>
                <a:lnTo>
                  <a:pt x="3611" y="3219"/>
                </a:lnTo>
                <a:lnTo>
                  <a:pt x="3607" y="3225"/>
                </a:lnTo>
                <a:lnTo>
                  <a:pt x="3538" y="3319"/>
                </a:lnTo>
                <a:lnTo>
                  <a:pt x="3534" y="3324"/>
                </a:lnTo>
                <a:lnTo>
                  <a:pt x="3528" y="3329"/>
                </a:lnTo>
                <a:lnTo>
                  <a:pt x="3523" y="3334"/>
                </a:lnTo>
                <a:lnTo>
                  <a:pt x="3517" y="3338"/>
                </a:lnTo>
                <a:lnTo>
                  <a:pt x="3511" y="3341"/>
                </a:lnTo>
                <a:lnTo>
                  <a:pt x="3505" y="3344"/>
                </a:lnTo>
                <a:lnTo>
                  <a:pt x="3498" y="3346"/>
                </a:lnTo>
                <a:lnTo>
                  <a:pt x="3490" y="3347"/>
                </a:lnTo>
                <a:lnTo>
                  <a:pt x="3483" y="3348"/>
                </a:lnTo>
                <a:lnTo>
                  <a:pt x="3476" y="3348"/>
                </a:lnTo>
                <a:lnTo>
                  <a:pt x="3470" y="3347"/>
                </a:lnTo>
                <a:lnTo>
                  <a:pt x="3463" y="3346"/>
                </a:lnTo>
                <a:lnTo>
                  <a:pt x="3456" y="3344"/>
                </a:lnTo>
                <a:lnTo>
                  <a:pt x="3449" y="3341"/>
                </a:lnTo>
                <a:lnTo>
                  <a:pt x="3443" y="3338"/>
                </a:lnTo>
                <a:lnTo>
                  <a:pt x="3437" y="3334"/>
                </a:lnTo>
                <a:lnTo>
                  <a:pt x="3345" y="3266"/>
                </a:lnTo>
                <a:lnTo>
                  <a:pt x="3306" y="3307"/>
                </a:lnTo>
                <a:lnTo>
                  <a:pt x="3266" y="3346"/>
                </a:lnTo>
                <a:lnTo>
                  <a:pt x="3224" y="3385"/>
                </a:lnTo>
                <a:lnTo>
                  <a:pt x="3181" y="3421"/>
                </a:lnTo>
                <a:lnTo>
                  <a:pt x="3190" y="3430"/>
                </a:lnTo>
                <a:lnTo>
                  <a:pt x="3197" y="3439"/>
                </a:lnTo>
                <a:lnTo>
                  <a:pt x="3264" y="3534"/>
                </a:lnTo>
                <a:lnTo>
                  <a:pt x="3267" y="3540"/>
                </a:lnTo>
                <a:lnTo>
                  <a:pt x="3271" y="3546"/>
                </a:lnTo>
                <a:lnTo>
                  <a:pt x="3273" y="3554"/>
                </a:lnTo>
                <a:lnTo>
                  <a:pt x="3275" y="3561"/>
                </a:lnTo>
                <a:lnTo>
                  <a:pt x="3276" y="3567"/>
                </a:lnTo>
                <a:lnTo>
                  <a:pt x="3276" y="3574"/>
                </a:lnTo>
                <a:lnTo>
                  <a:pt x="3276" y="3581"/>
                </a:lnTo>
                <a:lnTo>
                  <a:pt x="3275" y="3588"/>
                </a:lnTo>
                <a:lnTo>
                  <a:pt x="3274" y="3595"/>
                </a:lnTo>
                <a:lnTo>
                  <a:pt x="3272" y="3601"/>
                </a:lnTo>
                <a:lnTo>
                  <a:pt x="3269" y="3608"/>
                </a:lnTo>
                <a:lnTo>
                  <a:pt x="3266" y="3614"/>
                </a:lnTo>
                <a:lnTo>
                  <a:pt x="3262" y="3620"/>
                </a:lnTo>
                <a:lnTo>
                  <a:pt x="3257" y="3626"/>
                </a:lnTo>
                <a:lnTo>
                  <a:pt x="3252" y="3631"/>
                </a:lnTo>
                <a:lnTo>
                  <a:pt x="3246" y="3635"/>
                </a:lnTo>
                <a:lnTo>
                  <a:pt x="3150" y="3702"/>
                </a:lnTo>
                <a:lnTo>
                  <a:pt x="3144" y="3706"/>
                </a:lnTo>
                <a:lnTo>
                  <a:pt x="3138" y="3709"/>
                </a:lnTo>
                <a:lnTo>
                  <a:pt x="3131" y="3711"/>
                </a:lnTo>
                <a:lnTo>
                  <a:pt x="3124" y="3713"/>
                </a:lnTo>
                <a:lnTo>
                  <a:pt x="3117" y="3714"/>
                </a:lnTo>
                <a:lnTo>
                  <a:pt x="3109" y="3715"/>
                </a:lnTo>
                <a:lnTo>
                  <a:pt x="3103" y="3715"/>
                </a:lnTo>
                <a:lnTo>
                  <a:pt x="3096" y="3714"/>
                </a:lnTo>
                <a:lnTo>
                  <a:pt x="3089" y="3712"/>
                </a:lnTo>
                <a:lnTo>
                  <a:pt x="3082" y="3710"/>
                </a:lnTo>
                <a:lnTo>
                  <a:pt x="3076" y="3707"/>
                </a:lnTo>
                <a:lnTo>
                  <a:pt x="3070" y="3704"/>
                </a:lnTo>
                <a:lnTo>
                  <a:pt x="3064" y="3700"/>
                </a:lnTo>
                <a:lnTo>
                  <a:pt x="3059" y="3695"/>
                </a:lnTo>
                <a:lnTo>
                  <a:pt x="3054" y="3690"/>
                </a:lnTo>
                <a:lnTo>
                  <a:pt x="3049" y="3684"/>
                </a:lnTo>
                <a:lnTo>
                  <a:pt x="2982" y="3589"/>
                </a:lnTo>
                <a:lnTo>
                  <a:pt x="2977" y="3581"/>
                </a:lnTo>
                <a:lnTo>
                  <a:pt x="2973" y="3572"/>
                </a:lnTo>
                <a:lnTo>
                  <a:pt x="2925" y="3602"/>
                </a:lnTo>
                <a:lnTo>
                  <a:pt x="2874" y="3630"/>
                </a:lnTo>
                <a:lnTo>
                  <a:pt x="2823" y="3656"/>
                </a:lnTo>
                <a:lnTo>
                  <a:pt x="2772" y="3682"/>
                </a:lnTo>
                <a:lnTo>
                  <a:pt x="2778" y="3690"/>
                </a:lnTo>
                <a:lnTo>
                  <a:pt x="2783" y="3700"/>
                </a:lnTo>
                <a:lnTo>
                  <a:pt x="2825" y="3809"/>
                </a:lnTo>
                <a:lnTo>
                  <a:pt x="2827" y="3816"/>
                </a:lnTo>
                <a:lnTo>
                  <a:pt x="2829" y="3823"/>
                </a:lnTo>
                <a:lnTo>
                  <a:pt x="2829" y="3830"/>
                </a:lnTo>
                <a:lnTo>
                  <a:pt x="2830" y="3837"/>
                </a:lnTo>
                <a:lnTo>
                  <a:pt x="2829" y="3844"/>
                </a:lnTo>
                <a:lnTo>
                  <a:pt x="2828" y="3851"/>
                </a:lnTo>
                <a:lnTo>
                  <a:pt x="2826" y="3857"/>
                </a:lnTo>
                <a:lnTo>
                  <a:pt x="2823" y="3864"/>
                </a:lnTo>
                <a:lnTo>
                  <a:pt x="2820" y="3871"/>
                </a:lnTo>
                <a:lnTo>
                  <a:pt x="2817" y="3877"/>
                </a:lnTo>
                <a:lnTo>
                  <a:pt x="2812" y="3882"/>
                </a:lnTo>
                <a:lnTo>
                  <a:pt x="2808" y="3887"/>
                </a:lnTo>
                <a:lnTo>
                  <a:pt x="2802" y="3892"/>
                </a:lnTo>
                <a:lnTo>
                  <a:pt x="2797" y="3896"/>
                </a:lnTo>
                <a:lnTo>
                  <a:pt x="2789" y="3900"/>
                </a:lnTo>
                <a:lnTo>
                  <a:pt x="2783" y="3903"/>
                </a:lnTo>
                <a:lnTo>
                  <a:pt x="2675" y="3945"/>
                </a:lnTo>
                <a:lnTo>
                  <a:pt x="2668" y="3947"/>
                </a:lnTo>
                <a:lnTo>
                  <a:pt x="2660" y="3949"/>
                </a:lnTo>
                <a:lnTo>
                  <a:pt x="2653" y="3949"/>
                </a:lnTo>
                <a:lnTo>
                  <a:pt x="2646" y="3950"/>
                </a:lnTo>
                <a:lnTo>
                  <a:pt x="2639" y="3949"/>
                </a:lnTo>
                <a:lnTo>
                  <a:pt x="2632" y="3948"/>
                </a:lnTo>
                <a:lnTo>
                  <a:pt x="2626" y="3946"/>
                </a:lnTo>
                <a:lnTo>
                  <a:pt x="2619" y="3943"/>
                </a:lnTo>
                <a:lnTo>
                  <a:pt x="2613" y="3940"/>
                </a:lnTo>
                <a:lnTo>
                  <a:pt x="2607" y="3937"/>
                </a:lnTo>
                <a:lnTo>
                  <a:pt x="2601" y="3931"/>
                </a:lnTo>
                <a:lnTo>
                  <a:pt x="2596" y="3927"/>
                </a:lnTo>
                <a:lnTo>
                  <a:pt x="2591" y="3921"/>
                </a:lnTo>
                <a:lnTo>
                  <a:pt x="2587" y="3916"/>
                </a:lnTo>
                <a:lnTo>
                  <a:pt x="2583" y="3909"/>
                </a:lnTo>
                <a:lnTo>
                  <a:pt x="2580" y="3903"/>
                </a:lnTo>
                <a:lnTo>
                  <a:pt x="2539" y="3794"/>
                </a:lnTo>
                <a:lnTo>
                  <a:pt x="2535" y="3783"/>
                </a:lnTo>
                <a:lnTo>
                  <a:pt x="2533" y="3771"/>
                </a:lnTo>
                <a:lnTo>
                  <a:pt x="2483" y="3786"/>
                </a:lnTo>
                <a:lnTo>
                  <a:pt x="2431" y="3798"/>
                </a:lnTo>
                <a:lnTo>
                  <a:pt x="2379" y="3811"/>
                </a:lnTo>
                <a:lnTo>
                  <a:pt x="2327" y="3820"/>
                </a:lnTo>
                <a:lnTo>
                  <a:pt x="2328" y="3823"/>
                </a:lnTo>
                <a:lnTo>
                  <a:pt x="2358" y="3936"/>
                </a:lnTo>
                <a:lnTo>
                  <a:pt x="2360" y="3943"/>
                </a:lnTo>
                <a:lnTo>
                  <a:pt x="2361" y="3950"/>
                </a:lnTo>
                <a:lnTo>
                  <a:pt x="2361" y="3957"/>
                </a:lnTo>
                <a:lnTo>
                  <a:pt x="2360" y="3964"/>
                </a:lnTo>
                <a:lnTo>
                  <a:pt x="2359" y="3971"/>
                </a:lnTo>
                <a:lnTo>
                  <a:pt x="2357" y="3977"/>
                </a:lnTo>
                <a:lnTo>
                  <a:pt x="2355" y="3984"/>
                </a:lnTo>
                <a:lnTo>
                  <a:pt x="2351" y="3990"/>
                </a:lnTo>
                <a:lnTo>
                  <a:pt x="2348" y="3996"/>
                </a:lnTo>
                <a:lnTo>
                  <a:pt x="2342" y="4002"/>
                </a:lnTo>
                <a:lnTo>
                  <a:pt x="2338" y="4007"/>
                </a:lnTo>
                <a:lnTo>
                  <a:pt x="2332" y="4012"/>
                </a:lnTo>
                <a:lnTo>
                  <a:pt x="2327" y="4016"/>
                </a:lnTo>
                <a:lnTo>
                  <a:pt x="2320" y="4019"/>
                </a:lnTo>
                <a:lnTo>
                  <a:pt x="2314" y="4022"/>
                </a:lnTo>
                <a:lnTo>
                  <a:pt x="2307" y="4024"/>
                </a:lnTo>
                <a:lnTo>
                  <a:pt x="2195" y="4054"/>
                </a:lnTo>
                <a:lnTo>
                  <a:pt x="2187" y="4056"/>
                </a:lnTo>
                <a:lnTo>
                  <a:pt x="2180" y="4057"/>
                </a:lnTo>
                <a:lnTo>
                  <a:pt x="2173" y="4057"/>
                </a:lnTo>
                <a:lnTo>
                  <a:pt x="2166" y="4056"/>
                </a:lnTo>
                <a:lnTo>
                  <a:pt x="2159" y="4055"/>
                </a:lnTo>
                <a:lnTo>
                  <a:pt x="2152" y="4053"/>
                </a:lnTo>
                <a:lnTo>
                  <a:pt x="2145" y="4050"/>
                </a:lnTo>
                <a:lnTo>
                  <a:pt x="2139" y="4047"/>
                </a:lnTo>
                <a:lnTo>
                  <a:pt x="2133" y="4043"/>
                </a:lnTo>
                <a:lnTo>
                  <a:pt x="2128" y="4039"/>
                </a:lnTo>
                <a:lnTo>
                  <a:pt x="2123" y="4034"/>
                </a:lnTo>
                <a:lnTo>
                  <a:pt x="2118" y="4029"/>
                </a:lnTo>
                <a:lnTo>
                  <a:pt x="2114" y="4023"/>
                </a:lnTo>
                <a:lnTo>
                  <a:pt x="2111" y="4017"/>
                </a:lnTo>
                <a:lnTo>
                  <a:pt x="2108" y="4011"/>
                </a:lnTo>
                <a:lnTo>
                  <a:pt x="2106" y="4004"/>
                </a:lnTo>
                <a:lnTo>
                  <a:pt x="2075" y="3891"/>
                </a:lnTo>
                <a:lnTo>
                  <a:pt x="2073" y="3880"/>
                </a:lnTo>
                <a:lnTo>
                  <a:pt x="2073" y="3868"/>
                </a:lnTo>
                <a:lnTo>
                  <a:pt x="2074" y="3857"/>
                </a:lnTo>
                <a:lnTo>
                  <a:pt x="2077" y="3846"/>
                </a:lnTo>
                <a:lnTo>
                  <a:pt x="2020" y="3848"/>
                </a:lnTo>
                <a:lnTo>
                  <a:pt x="1964" y="3847"/>
                </a:lnTo>
                <a:lnTo>
                  <a:pt x="1908" y="3845"/>
                </a:lnTo>
                <a:lnTo>
                  <a:pt x="1851" y="3841"/>
                </a:lnTo>
                <a:lnTo>
                  <a:pt x="1851" y="3848"/>
                </a:lnTo>
                <a:lnTo>
                  <a:pt x="1851" y="3854"/>
                </a:lnTo>
                <a:lnTo>
                  <a:pt x="1835" y="3970"/>
                </a:lnTo>
                <a:lnTo>
                  <a:pt x="1834" y="3977"/>
                </a:lnTo>
                <a:lnTo>
                  <a:pt x="1832" y="3984"/>
                </a:lnTo>
                <a:lnTo>
                  <a:pt x="1829" y="3991"/>
                </a:lnTo>
                <a:lnTo>
                  <a:pt x="1826" y="3998"/>
                </a:lnTo>
                <a:lnTo>
                  <a:pt x="1822" y="4004"/>
                </a:lnTo>
                <a:lnTo>
                  <a:pt x="1818" y="4009"/>
                </a:lnTo>
                <a:lnTo>
                  <a:pt x="1813" y="4014"/>
                </a:lnTo>
                <a:lnTo>
                  <a:pt x="1808" y="4018"/>
                </a:lnTo>
                <a:lnTo>
                  <a:pt x="1802" y="4022"/>
                </a:lnTo>
                <a:lnTo>
                  <a:pt x="1796" y="4026"/>
                </a:lnTo>
                <a:lnTo>
                  <a:pt x="1790" y="4029"/>
                </a:lnTo>
                <a:lnTo>
                  <a:pt x="1783" y="4031"/>
                </a:lnTo>
                <a:lnTo>
                  <a:pt x="1776" y="4032"/>
                </a:lnTo>
                <a:lnTo>
                  <a:pt x="1768" y="4033"/>
                </a:lnTo>
                <a:lnTo>
                  <a:pt x="1761" y="4033"/>
                </a:lnTo>
                <a:lnTo>
                  <a:pt x="1754" y="4033"/>
                </a:lnTo>
                <a:lnTo>
                  <a:pt x="1638" y="4018"/>
                </a:lnTo>
                <a:lnTo>
                  <a:pt x="1631" y="4017"/>
                </a:lnTo>
                <a:lnTo>
                  <a:pt x="1624" y="4015"/>
                </a:lnTo>
                <a:lnTo>
                  <a:pt x="1618" y="4012"/>
                </a:lnTo>
                <a:lnTo>
                  <a:pt x="1611" y="4009"/>
                </a:lnTo>
                <a:lnTo>
                  <a:pt x="1606" y="4005"/>
                </a:lnTo>
                <a:lnTo>
                  <a:pt x="1600" y="4001"/>
                </a:lnTo>
                <a:lnTo>
                  <a:pt x="1595" y="3995"/>
                </a:lnTo>
                <a:lnTo>
                  <a:pt x="1591" y="3990"/>
                </a:lnTo>
                <a:lnTo>
                  <a:pt x="1587" y="3984"/>
                </a:lnTo>
                <a:lnTo>
                  <a:pt x="1584" y="3978"/>
                </a:lnTo>
                <a:lnTo>
                  <a:pt x="1580" y="3972"/>
                </a:lnTo>
                <a:lnTo>
                  <a:pt x="1578" y="3965"/>
                </a:lnTo>
                <a:lnTo>
                  <a:pt x="1576" y="3958"/>
                </a:lnTo>
                <a:lnTo>
                  <a:pt x="1575" y="3951"/>
                </a:lnTo>
                <a:lnTo>
                  <a:pt x="1575" y="3944"/>
                </a:lnTo>
                <a:lnTo>
                  <a:pt x="1576" y="3937"/>
                </a:lnTo>
                <a:lnTo>
                  <a:pt x="1591" y="3821"/>
                </a:lnTo>
                <a:lnTo>
                  <a:pt x="1594" y="3811"/>
                </a:lnTo>
                <a:lnTo>
                  <a:pt x="1597" y="3800"/>
                </a:lnTo>
                <a:lnTo>
                  <a:pt x="1541" y="3786"/>
                </a:lnTo>
                <a:lnTo>
                  <a:pt x="1486" y="3771"/>
                </a:lnTo>
                <a:lnTo>
                  <a:pt x="1431" y="3754"/>
                </a:lnTo>
                <a:lnTo>
                  <a:pt x="1376" y="3734"/>
                </a:lnTo>
                <a:lnTo>
                  <a:pt x="1338" y="3837"/>
                </a:lnTo>
                <a:lnTo>
                  <a:pt x="1335" y="3844"/>
                </a:lnTo>
                <a:lnTo>
                  <a:pt x="1332" y="3850"/>
                </a:lnTo>
                <a:lnTo>
                  <a:pt x="1327" y="3856"/>
                </a:lnTo>
                <a:lnTo>
                  <a:pt x="1322" y="3861"/>
                </a:lnTo>
                <a:lnTo>
                  <a:pt x="1317" y="3866"/>
                </a:lnTo>
                <a:lnTo>
                  <a:pt x="1312" y="3872"/>
                </a:lnTo>
                <a:lnTo>
                  <a:pt x="1306" y="3875"/>
                </a:lnTo>
                <a:lnTo>
                  <a:pt x="1300" y="3878"/>
                </a:lnTo>
                <a:lnTo>
                  <a:pt x="1293" y="3881"/>
                </a:lnTo>
                <a:lnTo>
                  <a:pt x="1287" y="3883"/>
                </a:lnTo>
                <a:lnTo>
                  <a:pt x="1280" y="3884"/>
                </a:lnTo>
                <a:lnTo>
                  <a:pt x="1273" y="3885"/>
                </a:lnTo>
                <a:lnTo>
                  <a:pt x="1266" y="3885"/>
                </a:lnTo>
                <a:lnTo>
                  <a:pt x="1258" y="3884"/>
                </a:lnTo>
                <a:lnTo>
                  <a:pt x="1251" y="3883"/>
                </a:lnTo>
                <a:lnTo>
                  <a:pt x="1244" y="3880"/>
                </a:lnTo>
                <a:lnTo>
                  <a:pt x="1135" y="3839"/>
                </a:lnTo>
                <a:lnTo>
                  <a:pt x="1128" y="3836"/>
                </a:lnTo>
                <a:lnTo>
                  <a:pt x="1122" y="3833"/>
                </a:lnTo>
                <a:lnTo>
                  <a:pt x="1116" y="3829"/>
                </a:lnTo>
                <a:lnTo>
                  <a:pt x="1111" y="3824"/>
                </a:lnTo>
                <a:lnTo>
                  <a:pt x="1106" y="3819"/>
                </a:lnTo>
                <a:lnTo>
                  <a:pt x="1102" y="3814"/>
                </a:lnTo>
                <a:lnTo>
                  <a:pt x="1098" y="3808"/>
                </a:lnTo>
                <a:lnTo>
                  <a:pt x="1095" y="3801"/>
                </a:lnTo>
                <a:lnTo>
                  <a:pt x="1092" y="3794"/>
                </a:lnTo>
                <a:lnTo>
                  <a:pt x="1090" y="3788"/>
                </a:lnTo>
                <a:lnTo>
                  <a:pt x="1089" y="3781"/>
                </a:lnTo>
                <a:lnTo>
                  <a:pt x="1088" y="3774"/>
                </a:lnTo>
                <a:lnTo>
                  <a:pt x="1088" y="3767"/>
                </a:lnTo>
                <a:lnTo>
                  <a:pt x="1089" y="3760"/>
                </a:lnTo>
                <a:lnTo>
                  <a:pt x="1091" y="3753"/>
                </a:lnTo>
                <a:lnTo>
                  <a:pt x="1093" y="3746"/>
                </a:lnTo>
                <a:lnTo>
                  <a:pt x="1133" y="3637"/>
                </a:lnTo>
                <a:lnTo>
                  <a:pt x="1139" y="3627"/>
                </a:lnTo>
                <a:lnTo>
                  <a:pt x="1094" y="3601"/>
                </a:lnTo>
                <a:lnTo>
                  <a:pt x="1049" y="3575"/>
                </a:lnTo>
                <a:lnTo>
                  <a:pt x="1006" y="3547"/>
                </a:lnTo>
                <a:lnTo>
                  <a:pt x="964" y="3518"/>
                </a:lnTo>
                <a:lnTo>
                  <a:pt x="885" y="3598"/>
                </a:lnTo>
                <a:lnTo>
                  <a:pt x="878" y="3603"/>
                </a:lnTo>
                <a:lnTo>
                  <a:pt x="872" y="3608"/>
                </a:lnTo>
                <a:lnTo>
                  <a:pt x="866" y="3611"/>
                </a:lnTo>
                <a:lnTo>
                  <a:pt x="860" y="3614"/>
                </a:lnTo>
                <a:lnTo>
                  <a:pt x="853" y="3618"/>
                </a:lnTo>
                <a:lnTo>
                  <a:pt x="847" y="3619"/>
                </a:lnTo>
                <a:lnTo>
                  <a:pt x="840" y="3620"/>
                </a:lnTo>
                <a:lnTo>
                  <a:pt x="833" y="3621"/>
                </a:lnTo>
                <a:lnTo>
                  <a:pt x="826" y="3620"/>
                </a:lnTo>
                <a:lnTo>
                  <a:pt x="818" y="3620"/>
                </a:lnTo>
                <a:lnTo>
                  <a:pt x="812" y="3618"/>
                </a:lnTo>
                <a:lnTo>
                  <a:pt x="805" y="3616"/>
                </a:lnTo>
                <a:lnTo>
                  <a:pt x="799" y="3612"/>
                </a:lnTo>
                <a:lnTo>
                  <a:pt x="793" y="3608"/>
                </a:lnTo>
                <a:lnTo>
                  <a:pt x="787" y="3604"/>
                </a:lnTo>
                <a:lnTo>
                  <a:pt x="781" y="3599"/>
                </a:lnTo>
                <a:lnTo>
                  <a:pt x="699" y="3518"/>
                </a:lnTo>
                <a:lnTo>
                  <a:pt x="694" y="3512"/>
                </a:lnTo>
                <a:lnTo>
                  <a:pt x="689" y="3507"/>
                </a:lnTo>
                <a:lnTo>
                  <a:pt x="685" y="3500"/>
                </a:lnTo>
                <a:lnTo>
                  <a:pt x="682" y="3494"/>
                </a:lnTo>
                <a:lnTo>
                  <a:pt x="680" y="3487"/>
                </a:lnTo>
                <a:lnTo>
                  <a:pt x="678" y="3480"/>
                </a:lnTo>
                <a:lnTo>
                  <a:pt x="677" y="3473"/>
                </a:lnTo>
                <a:lnTo>
                  <a:pt x="677" y="3466"/>
                </a:lnTo>
                <a:lnTo>
                  <a:pt x="677" y="3459"/>
                </a:lnTo>
                <a:lnTo>
                  <a:pt x="678" y="3452"/>
                </a:lnTo>
                <a:lnTo>
                  <a:pt x="679" y="3446"/>
                </a:lnTo>
                <a:lnTo>
                  <a:pt x="682" y="3439"/>
                </a:lnTo>
                <a:lnTo>
                  <a:pt x="685" y="3433"/>
                </a:lnTo>
                <a:lnTo>
                  <a:pt x="688" y="3427"/>
                </a:lnTo>
                <a:lnTo>
                  <a:pt x="693" y="3420"/>
                </a:lnTo>
                <a:lnTo>
                  <a:pt x="698" y="3414"/>
                </a:lnTo>
                <a:lnTo>
                  <a:pt x="760" y="3352"/>
                </a:lnTo>
                <a:lnTo>
                  <a:pt x="720" y="3313"/>
                </a:lnTo>
                <a:lnTo>
                  <a:pt x="680" y="3273"/>
                </a:lnTo>
                <a:lnTo>
                  <a:pt x="643" y="3230"/>
                </a:lnTo>
                <a:lnTo>
                  <a:pt x="605" y="3188"/>
                </a:lnTo>
                <a:lnTo>
                  <a:pt x="528" y="3250"/>
                </a:lnTo>
                <a:lnTo>
                  <a:pt x="522" y="3254"/>
                </a:lnTo>
                <a:lnTo>
                  <a:pt x="516" y="3258"/>
                </a:lnTo>
                <a:lnTo>
                  <a:pt x="509" y="3261"/>
                </a:lnTo>
                <a:lnTo>
                  <a:pt x="503" y="3263"/>
                </a:lnTo>
                <a:lnTo>
                  <a:pt x="495" y="3265"/>
                </a:lnTo>
                <a:lnTo>
                  <a:pt x="488" y="3265"/>
                </a:lnTo>
                <a:lnTo>
                  <a:pt x="481" y="3266"/>
                </a:lnTo>
                <a:lnTo>
                  <a:pt x="474" y="3265"/>
                </a:lnTo>
                <a:lnTo>
                  <a:pt x="468" y="3264"/>
                </a:lnTo>
                <a:lnTo>
                  <a:pt x="461" y="3262"/>
                </a:lnTo>
                <a:lnTo>
                  <a:pt x="454" y="3260"/>
                </a:lnTo>
                <a:lnTo>
                  <a:pt x="448" y="3257"/>
                </a:lnTo>
                <a:lnTo>
                  <a:pt x="442" y="3253"/>
                </a:lnTo>
                <a:lnTo>
                  <a:pt x="435" y="3249"/>
                </a:lnTo>
                <a:lnTo>
                  <a:pt x="430" y="3244"/>
                </a:lnTo>
                <a:lnTo>
                  <a:pt x="425" y="3239"/>
                </a:lnTo>
                <a:lnTo>
                  <a:pt x="353" y="3148"/>
                </a:lnTo>
                <a:lnTo>
                  <a:pt x="348" y="3142"/>
                </a:lnTo>
                <a:lnTo>
                  <a:pt x="345" y="3135"/>
                </a:lnTo>
                <a:lnTo>
                  <a:pt x="342" y="3129"/>
                </a:lnTo>
                <a:lnTo>
                  <a:pt x="340" y="3122"/>
                </a:lnTo>
                <a:lnTo>
                  <a:pt x="338" y="3116"/>
                </a:lnTo>
                <a:lnTo>
                  <a:pt x="337" y="3109"/>
                </a:lnTo>
                <a:lnTo>
                  <a:pt x="337" y="3101"/>
                </a:lnTo>
                <a:lnTo>
                  <a:pt x="337" y="3094"/>
                </a:lnTo>
                <a:lnTo>
                  <a:pt x="339" y="3087"/>
                </a:lnTo>
                <a:lnTo>
                  <a:pt x="340" y="3080"/>
                </a:lnTo>
                <a:lnTo>
                  <a:pt x="343" y="3074"/>
                </a:lnTo>
                <a:lnTo>
                  <a:pt x="346" y="3068"/>
                </a:lnTo>
                <a:lnTo>
                  <a:pt x="349" y="3062"/>
                </a:lnTo>
                <a:lnTo>
                  <a:pt x="354" y="3056"/>
                </a:lnTo>
                <a:lnTo>
                  <a:pt x="358" y="3051"/>
                </a:lnTo>
                <a:lnTo>
                  <a:pt x="364" y="3046"/>
                </a:lnTo>
                <a:lnTo>
                  <a:pt x="453" y="2974"/>
                </a:lnTo>
                <a:lnTo>
                  <a:pt x="424" y="2925"/>
                </a:lnTo>
                <a:lnTo>
                  <a:pt x="397" y="2875"/>
                </a:lnTo>
                <a:lnTo>
                  <a:pt x="370" y="2824"/>
                </a:lnTo>
                <a:lnTo>
                  <a:pt x="347" y="2773"/>
                </a:lnTo>
                <a:lnTo>
                  <a:pt x="257" y="2815"/>
                </a:lnTo>
                <a:lnTo>
                  <a:pt x="251" y="2818"/>
                </a:lnTo>
                <a:lnTo>
                  <a:pt x="243" y="2820"/>
                </a:lnTo>
                <a:lnTo>
                  <a:pt x="236" y="2821"/>
                </a:lnTo>
                <a:lnTo>
                  <a:pt x="229" y="2822"/>
                </a:lnTo>
                <a:lnTo>
                  <a:pt x="222" y="2822"/>
                </a:lnTo>
                <a:lnTo>
                  <a:pt x="215" y="2821"/>
                </a:lnTo>
                <a:lnTo>
                  <a:pt x="208" y="2820"/>
                </a:lnTo>
                <a:lnTo>
                  <a:pt x="202" y="2818"/>
                </a:lnTo>
                <a:lnTo>
                  <a:pt x="195" y="2815"/>
                </a:lnTo>
                <a:lnTo>
                  <a:pt x="189" y="2812"/>
                </a:lnTo>
                <a:lnTo>
                  <a:pt x="182" y="2808"/>
                </a:lnTo>
                <a:lnTo>
                  <a:pt x="177" y="2804"/>
                </a:lnTo>
                <a:lnTo>
                  <a:pt x="172" y="2799"/>
                </a:lnTo>
                <a:lnTo>
                  <a:pt x="168" y="2793"/>
                </a:lnTo>
                <a:lnTo>
                  <a:pt x="164" y="2786"/>
                </a:lnTo>
                <a:lnTo>
                  <a:pt x="160" y="2780"/>
                </a:lnTo>
                <a:lnTo>
                  <a:pt x="110" y="2676"/>
                </a:lnTo>
                <a:lnTo>
                  <a:pt x="108" y="2669"/>
                </a:lnTo>
                <a:lnTo>
                  <a:pt x="106" y="2661"/>
                </a:lnTo>
                <a:lnTo>
                  <a:pt x="104" y="2654"/>
                </a:lnTo>
                <a:lnTo>
                  <a:pt x="104" y="2647"/>
                </a:lnTo>
                <a:lnTo>
                  <a:pt x="104" y="2640"/>
                </a:lnTo>
                <a:lnTo>
                  <a:pt x="104" y="2633"/>
                </a:lnTo>
                <a:lnTo>
                  <a:pt x="106" y="2626"/>
                </a:lnTo>
                <a:lnTo>
                  <a:pt x="108" y="2620"/>
                </a:lnTo>
                <a:lnTo>
                  <a:pt x="110" y="2613"/>
                </a:lnTo>
                <a:lnTo>
                  <a:pt x="114" y="2607"/>
                </a:lnTo>
                <a:lnTo>
                  <a:pt x="118" y="2601"/>
                </a:lnTo>
                <a:lnTo>
                  <a:pt x="123" y="2595"/>
                </a:lnTo>
                <a:lnTo>
                  <a:pt x="128" y="2590"/>
                </a:lnTo>
                <a:lnTo>
                  <a:pt x="133" y="2586"/>
                </a:lnTo>
                <a:lnTo>
                  <a:pt x="139" y="2582"/>
                </a:lnTo>
                <a:lnTo>
                  <a:pt x="146" y="2578"/>
                </a:lnTo>
                <a:lnTo>
                  <a:pt x="251" y="2528"/>
                </a:lnTo>
                <a:lnTo>
                  <a:pt x="257" y="2526"/>
                </a:lnTo>
                <a:lnTo>
                  <a:pt x="242" y="2475"/>
                </a:lnTo>
                <a:lnTo>
                  <a:pt x="230" y="2423"/>
                </a:lnTo>
                <a:lnTo>
                  <a:pt x="219" y="2371"/>
                </a:lnTo>
                <a:lnTo>
                  <a:pt x="210" y="2319"/>
                </a:lnTo>
                <a:lnTo>
                  <a:pt x="112" y="2340"/>
                </a:lnTo>
                <a:lnTo>
                  <a:pt x="105" y="2341"/>
                </a:lnTo>
                <a:lnTo>
                  <a:pt x="98" y="2341"/>
                </a:lnTo>
                <a:lnTo>
                  <a:pt x="91" y="2341"/>
                </a:lnTo>
                <a:lnTo>
                  <a:pt x="84" y="2340"/>
                </a:lnTo>
                <a:lnTo>
                  <a:pt x="77" y="2338"/>
                </a:lnTo>
                <a:lnTo>
                  <a:pt x="71" y="2336"/>
                </a:lnTo>
                <a:lnTo>
                  <a:pt x="64" y="2333"/>
                </a:lnTo>
                <a:lnTo>
                  <a:pt x="58" y="2330"/>
                </a:lnTo>
                <a:lnTo>
                  <a:pt x="52" y="2326"/>
                </a:lnTo>
                <a:lnTo>
                  <a:pt x="46" y="2321"/>
                </a:lnTo>
                <a:lnTo>
                  <a:pt x="42" y="2316"/>
                </a:lnTo>
                <a:lnTo>
                  <a:pt x="37" y="2311"/>
                </a:lnTo>
                <a:lnTo>
                  <a:pt x="34" y="2305"/>
                </a:lnTo>
                <a:lnTo>
                  <a:pt x="30" y="2299"/>
                </a:lnTo>
                <a:lnTo>
                  <a:pt x="28" y="2292"/>
                </a:lnTo>
                <a:lnTo>
                  <a:pt x="26" y="2285"/>
                </a:lnTo>
                <a:lnTo>
                  <a:pt x="1" y="2171"/>
                </a:lnTo>
                <a:lnTo>
                  <a:pt x="0" y="2164"/>
                </a:lnTo>
                <a:lnTo>
                  <a:pt x="0" y="2157"/>
                </a:lnTo>
                <a:lnTo>
                  <a:pt x="0" y="2149"/>
                </a:lnTo>
                <a:lnTo>
                  <a:pt x="1" y="2142"/>
                </a:lnTo>
                <a:lnTo>
                  <a:pt x="2" y="2135"/>
                </a:lnTo>
                <a:lnTo>
                  <a:pt x="5" y="2129"/>
                </a:lnTo>
                <a:lnTo>
                  <a:pt x="8" y="2122"/>
                </a:lnTo>
                <a:lnTo>
                  <a:pt x="11" y="2116"/>
                </a:lnTo>
                <a:lnTo>
                  <a:pt x="15" y="2111"/>
                </a:lnTo>
                <a:lnTo>
                  <a:pt x="19" y="2105"/>
                </a:lnTo>
                <a:lnTo>
                  <a:pt x="24" y="2101"/>
                </a:lnTo>
                <a:lnTo>
                  <a:pt x="30" y="2096"/>
                </a:lnTo>
                <a:lnTo>
                  <a:pt x="36" y="2093"/>
                </a:lnTo>
                <a:lnTo>
                  <a:pt x="42" y="2088"/>
                </a:lnTo>
                <a:lnTo>
                  <a:pt x="49" y="2086"/>
                </a:lnTo>
                <a:lnTo>
                  <a:pt x="57" y="2084"/>
                </a:lnTo>
                <a:lnTo>
                  <a:pt x="170" y="2059"/>
                </a:lnTo>
                <a:lnTo>
                  <a:pt x="178" y="2058"/>
                </a:lnTo>
                <a:lnTo>
                  <a:pt x="187" y="2058"/>
                </a:lnTo>
                <a:lnTo>
                  <a:pt x="187" y="2004"/>
                </a:lnTo>
                <a:lnTo>
                  <a:pt x="188" y="1951"/>
                </a:lnTo>
                <a:lnTo>
                  <a:pt x="191" y="1897"/>
                </a:lnTo>
                <a:lnTo>
                  <a:pt x="195" y="1845"/>
                </a:lnTo>
                <a:lnTo>
                  <a:pt x="194" y="1845"/>
                </a:lnTo>
                <a:lnTo>
                  <a:pt x="79" y="1833"/>
                </a:lnTo>
                <a:lnTo>
                  <a:pt x="71" y="1832"/>
                </a:lnTo>
                <a:lnTo>
                  <a:pt x="64" y="1830"/>
                </a:lnTo>
                <a:lnTo>
                  <a:pt x="58" y="1828"/>
                </a:lnTo>
                <a:lnTo>
                  <a:pt x="50" y="1825"/>
                </a:lnTo>
                <a:lnTo>
                  <a:pt x="44" y="1821"/>
                </a:lnTo>
                <a:lnTo>
                  <a:pt x="39" y="1817"/>
                </a:lnTo>
                <a:lnTo>
                  <a:pt x="34" y="1812"/>
                </a:lnTo>
                <a:lnTo>
                  <a:pt x="29" y="1807"/>
                </a:lnTo>
                <a:lnTo>
                  <a:pt x="25" y="1802"/>
                </a:lnTo>
                <a:lnTo>
                  <a:pt x="21" y="1796"/>
                </a:lnTo>
                <a:lnTo>
                  <a:pt x="18" y="1789"/>
                </a:lnTo>
                <a:lnTo>
                  <a:pt x="16" y="1783"/>
                </a:lnTo>
                <a:lnTo>
                  <a:pt x="14" y="1776"/>
                </a:lnTo>
                <a:lnTo>
                  <a:pt x="13" y="1768"/>
                </a:lnTo>
                <a:lnTo>
                  <a:pt x="13" y="1761"/>
                </a:lnTo>
                <a:lnTo>
                  <a:pt x="13" y="1754"/>
                </a:lnTo>
                <a:lnTo>
                  <a:pt x="24" y="1638"/>
                </a:lnTo>
                <a:lnTo>
                  <a:pt x="25" y="1631"/>
                </a:lnTo>
                <a:lnTo>
                  <a:pt x="27" y="1624"/>
                </a:lnTo>
                <a:lnTo>
                  <a:pt x="30" y="1617"/>
                </a:lnTo>
                <a:lnTo>
                  <a:pt x="33" y="1611"/>
                </a:lnTo>
                <a:lnTo>
                  <a:pt x="36" y="1605"/>
                </a:lnTo>
                <a:lnTo>
                  <a:pt x="40" y="1599"/>
                </a:lnTo>
                <a:lnTo>
                  <a:pt x="45" y="1594"/>
                </a:lnTo>
                <a:lnTo>
                  <a:pt x="50" y="1589"/>
                </a:lnTo>
                <a:lnTo>
                  <a:pt x="57" y="1585"/>
                </a:lnTo>
                <a:lnTo>
                  <a:pt x="62" y="1582"/>
                </a:lnTo>
                <a:lnTo>
                  <a:pt x="69" y="1578"/>
                </a:lnTo>
                <a:lnTo>
                  <a:pt x="75" y="1575"/>
                </a:lnTo>
                <a:lnTo>
                  <a:pt x="82" y="1574"/>
                </a:lnTo>
                <a:lnTo>
                  <a:pt x="89" y="1572"/>
                </a:lnTo>
                <a:lnTo>
                  <a:pt x="96" y="1572"/>
                </a:lnTo>
                <a:lnTo>
                  <a:pt x="104" y="1572"/>
                </a:lnTo>
                <a:lnTo>
                  <a:pt x="219" y="1585"/>
                </a:lnTo>
                <a:lnTo>
                  <a:pt x="229" y="1586"/>
                </a:lnTo>
                <a:lnTo>
                  <a:pt x="238" y="1589"/>
                </a:lnTo>
                <a:lnTo>
                  <a:pt x="252" y="1539"/>
                </a:lnTo>
                <a:lnTo>
                  <a:pt x="266" y="1490"/>
                </a:lnTo>
                <a:lnTo>
                  <a:pt x="282" y="1441"/>
                </a:lnTo>
                <a:lnTo>
                  <a:pt x="298" y="1393"/>
                </a:lnTo>
                <a:lnTo>
                  <a:pt x="193" y="1344"/>
                </a:lnTo>
                <a:lnTo>
                  <a:pt x="187" y="1341"/>
                </a:lnTo>
                <a:lnTo>
                  <a:pt x="180" y="1337"/>
                </a:lnTo>
                <a:lnTo>
                  <a:pt x="174" y="1332"/>
                </a:lnTo>
                <a:lnTo>
                  <a:pt x="169" y="1327"/>
                </a:lnTo>
                <a:lnTo>
                  <a:pt x="165" y="1321"/>
                </a:lnTo>
                <a:lnTo>
                  <a:pt x="161" y="1315"/>
                </a:lnTo>
                <a:lnTo>
                  <a:pt x="158" y="1309"/>
                </a:lnTo>
                <a:lnTo>
                  <a:pt x="155" y="1303"/>
                </a:lnTo>
                <a:lnTo>
                  <a:pt x="153" y="1296"/>
                </a:lnTo>
                <a:lnTo>
                  <a:pt x="151" y="1289"/>
                </a:lnTo>
                <a:lnTo>
                  <a:pt x="151" y="1282"/>
                </a:lnTo>
                <a:lnTo>
                  <a:pt x="151" y="1275"/>
                </a:lnTo>
                <a:lnTo>
                  <a:pt x="151" y="1268"/>
                </a:lnTo>
                <a:lnTo>
                  <a:pt x="152" y="1261"/>
                </a:lnTo>
                <a:lnTo>
                  <a:pt x="154" y="1254"/>
                </a:lnTo>
                <a:lnTo>
                  <a:pt x="157" y="1247"/>
                </a:lnTo>
                <a:lnTo>
                  <a:pt x="206" y="1142"/>
                </a:lnTo>
                <a:lnTo>
                  <a:pt x="210" y="1135"/>
                </a:lnTo>
                <a:lnTo>
                  <a:pt x="213" y="1129"/>
                </a:lnTo>
                <a:lnTo>
                  <a:pt x="218" y="1123"/>
                </a:lnTo>
                <a:lnTo>
                  <a:pt x="223" y="1118"/>
                </a:lnTo>
                <a:lnTo>
                  <a:pt x="228" y="1114"/>
                </a:lnTo>
                <a:lnTo>
                  <a:pt x="234" y="1110"/>
                </a:lnTo>
                <a:lnTo>
                  <a:pt x="240" y="1107"/>
                </a:lnTo>
                <a:lnTo>
                  <a:pt x="246" y="1104"/>
                </a:lnTo>
                <a:lnTo>
                  <a:pt x="254" y="1102"/>
                </a:lnTo>
                <a:lnTo>
                  <a:pt x="261" y="1100"/>
                </a:lnTo>
                <a:lnTo>
                  <a:pt x="268" y="1100"/>
                </a:lnTo>
                <a:lnTo>
                  <a:pt x="275" y="1099"/>
                </a:lnTo>
                <a:lnTo>
                  <a:pt x="282" y="1100"/>
                </a:lnTo>
                <a:lnTo>
                  <a:pt x="289" y="1101"/>
                </a:lnTo>
                <a:lnTo>
                  <a:pt x="295" y="1103"/>
                </a:lnTo>
                <a:lnTo>
                  <a:pt x="302" y="1106"/>
                </a:lnTo>
                <a:lnTo>
                  <a:pt x="407" y="1154"/>
                </a:lnTo>
                <a:lnTo>
                  <a:pt x="433" y="1107"/>
                </a:lnTo>
                <a:lnTo>
                  <a:pt x="461" y="1060"/>
                </a:lnTo>
                <a:lnTo>
                  <a:pt x="491" y="1015"/>
                </a:lnTo>
                <a:lnTo>
                  <a:pt x="522" y="969"/>
                </a:lnTo>
                <a:lnTo>
                  <a:pt x="517" y="966"/>
                </a:lnTo>
                <a:lnTo>
                  <a:pt x="419" y="903"/>
                </a:lnTo>
                <a:lnTo>
                  <a:pt x="413" y="899"/>
                </a:lnTo>
                <a:lnTo>
                  <a:pt x="408" y="894"/>
                </a:lnTo>
                <a:lnTo>
                  <a:pt x="403" y="889"/>
                </a:lnTo>
                <a:lnTo>
                  <a:pt x="399" y="883"/>
                </a:lnTo>
                <a:lnTo>
                  <a:pt x="395" y="876"/>
                </a:lnTo>
                <a:lnTo>
                  <a:pt x="392" y="870"/>
                </a:lnTo>
                <a:lnTo>
                  <a:pt x="390" y="863"/>
                </a:lnTo>
                <a:lnTo>
                  <a:pt x="388" y="857"/>
                </a:lnTo>
                <a:lnTo>
                  <a:pt x="387" y="850"/>
                </a:lnTo>
                <a:lnTo>
                  <a:pt x="386" y="843"/>
                </a:lnTo>
                <a:lnTo>
                  <a:pt x="387" y="836"/>
                </a:lnTo>
                <a:lnTo>
                  <a:pt x="388" y="829"/>
                </a:lnTo>
                <a:lnTo>
                  <a:pt x="389" y="822"/>
                </a:lnTo>
                <a:lnTo>
                  <a:pt x="391" y="815"/>
                </a:lnTo>
                <a:lnTo>
                  <a:pt x="394" y="808"/>
                </a:lnTo>
                <a:lnTo>
                  <a:pt x="398" y="802"/>
                </a:lnTo>
                <a:lnTo>
                  <a:pt x="461" y="705"/>
                </a:lnTo>
                <a:lnTo>
                  <a:pt x="466" y="699"/>
                </a:lnTo>
                <a:lnTo>
                  <a:pt x="471" y="694"/>
                </a:lnTo>
                <a:lnTo>
                  <a:pt x="476" y="688"/>
                </a:lnTo>
                <a:lnTo>
                  <a:pt x="481" y="684"/>
                </a:lnTo>
                <a:lnTo>
                  <a:pt x="487" y="680"/>
                </a:lnTo>
                <a:lnTo>
                  <a:pt x="494" y="677"/>
                </a:lnTo>
                <a:lnTo>
                  <a:pt x="500" y="675"/>
                </a:lnTo>
                <a:lnTo>
                  <a:pt x="508" y="673"/>
                </a:lnTo>
                <a:lnTo>
                  <a:pt x="514" y="672"/>
                </a:lnTo>
                <a:lnTo>
                  <a:pt x="521" y="671"/>
                </a:lnTo>
                <a:lnTo>
                  <a:pt x="528" y="671"/>
                </a:lnTo>
                <a:lnTo>
                  <a:pt x="535" y="672"/>
                </a:lnTo>
                <a:lnTo>
                  <a:pt x="542" y="674"/>
                </a:lnTo>
                <a:lnTo>
                  <a:pt x="549" y="676"/>
                </a:lnTo>
                <a:lnTo>
                  <a:pt x="555" y="679"/>
                </a:lnTo>
                <a:lnTo>
                  <a:pt x="562" y="683"/>
                </a:lnTo>
                <a:close/>
                <a:moveTo>
                  <a:pt x="1786" y="1715"/>
                </a:moveTo>
                <a:lnTo>
                  <a:pt x="1786" y="1715"/>
                </a:lnTo>
                <a:lnTo>
                  <a:pt x="1771" y="1727"/>
                </a:lnTo>
                <a:lnTo>
                  <a:pt x="1757" y="1740"/>
                </a:lnTo>
                <a:lnTo>
                  <a:pt x="1745" y="1753"/>
                </a:lnTo>
                <a:lnTo>
                  <a:pt x="1733" y="1767"/>
                </a:lnTo>
                <a:lnTo>
                  <a:pt x="1722" y="1782"/>
                </a:lnTo>
                <a:lnTo>
                  <a:pt x="1712" y="1797"/>
                </a:lnTo>
                <a:lnTo>
                  <a:pt x="1701" y="1812"/>
                </a:lnTo>
                <a:lnTo>
                  <a:pt x="1692" y="1828"/>
                </a:lnTo>
                <a:lnTo>
                  <a:pt x="1685" y="1845"/>
                </a:lnTo>
                <a:lnTo>
                  <a:pt x="1678" y="1861"/>
                </a:lnTo>
                <a:lnTo>
                  <a:pt x="1671" y="1878"/>
                </a:lnTo>
                <a:lnTo>
                  <a:pt x="1666" y="1894"/>
                </a:lnTo>
                <a:lnTo>
                  <a:pt x="1661" y="1912"/>
                </a:lnTo>
                <a:lnTo>
                  <a:pt x="1657" y="1929"/>
                </a:lnTo>
                <a:lnTo>
                  <a:pt x="1654" y="1947"/>
                </a:lnTo>
                <a:lnTo>
                  <a:pt x="1652" y="1965"/>
                </a:lnTo>
                <a:lnTo>
                  <a:pt x="1651" y="1982"/>
                </a:lnTo>
                <a:lnTo>
                  <a:pt x="1651" y="2000"/>
                </a:lnTo>
                <a:lnTo>
                  <a:pt x="1651" y="2017"/>
                </a:lnTo>
                <a:lnTo>
                  <a:pt x="1652" y="2036"/>
                </a:lnTo>
                <a:lnTo>
                  <a:pt x="1654" y="2053"/>
                </a:lnTo>
                <a:lnTo>
                  <a:pt x="1657" y="2071"/>
                </a:lnTo>
                <a:lnTo>
                  <a:pt x="1661" y="2088"/>
                </a:lnTo>
                <a:lnTo>
                  <a:pt x="1665" y="2106"/>
                </a:lnTo>
                <a:lnTo>
                  <a:pt x="1671" y="2123"/>
                </a:lnTo>
                <a:lnTo>
                  <a:pt x="1677" y="2140"/>
                </a:lnTo>
                <a:lnTo>
                  <a:pt x="1684" y="2157"/>
                </a:lnTo>
                <a:lnTo>
                  <a:pt x="1692" y="2174"/>
                </a:lnTo>
                <a:lnTo>
                  <a:pt x="1701" y="2190"/>
                </a:lnTo>
                <a:lnTo>
                  <a:pt x="1712" y="2205"/>
                </a:lnTo>
                <a:lnTo>
                  <a:pt x="1723" y="2221"/>
                </a:lnTo>
                <a:lnTo>
                  <a:pt x="1734" y="2236"/>
                </a:lnTo>
                <a:lnTo>
                  <a:pt x="1746" y="2251"/>
                </a:lnTo>
                <a:lnTo>
                  <a:pt x="1759" y="2264"/>
                </a:lnTo>
                <a:lnTo>
                  <a:pt x="1773" y="2277"/>
                </a:lnTo>
                <a:lnTo>
                  <a:pt x="1787" y="2289"/>
                </a:lnTo>
                <a:lnTo>
                  <a:pt x="1802" y="2301"/>
                </a:lnTo>
                <a:lnTo>
                  <a:pt x="1817" y="2311"/>
                </a:lnTo>
                <a:lnTo>
                  <a:pt x="1832" y="2320"/>
                </a:lnTo>
                <a:lnTo>
                  <a:pt x="1848" y="2329"/>
                </a:lnTo>
                <a:lnTo>
                  <a:pt x="1864" y="2337"/>
                </a:lnTo>
                <a:lnTo>
                  <a:pt x="1880" y="2345"/>
                </a:lnTo>
                <a:lnTo>
                  <a:pt x="1897" y="2351"/>
                </a:lnTo>
                <a:lnTo>
                  <a:pt x="1915" y="2357"/>
                </a:lnTo>
                <a:lnTo>
                  <a:pt x="1932" y="2361"/>
                </a:lnTo>
                <a:lnTo>
                  <a:pt x="1949" y="2365"/>
                </a:lnTo>
                <a:lnTo>
                  <a:pt x="1967" y="2368"/>
                </a:lnTo>
                <a:lnTo>
                  <a:pt x="1984" y="2370"/>
                </a:lnTo>
                <a:lnTo>
                  <a:pt x="2002" y="2371"/>
                </a:lnTo>
                <a:lnTo>
                  <a:pt x="2019" y="2372"/>
                </a:lnTo>
                <a:lnTo>
                  <a:pt x="2038" y="2372"/>
                </a:lnTo>
                <a:lnTo>
                  <a:pt x="2055" y="2370"/>
                </a:lnTo>
                <a:lnTo>
                  <a:pt x="2073" y="2368"/>
                </a:lnTo>
                <a:lnTo>
                  <a:pt x="2090" y="2365"/>
                </a:lnTo>
                <a:lnTo>
                  <a:pt x="2109" y="2362"/>
                </a:lnTo>
                <a:lnTo>
                  <a:pt x="2126" y="2357"/>
                </a:lnTo>
                <a:lnTo>
                  <a:pt x="2143" y="2352"/>
                </a:lnTo>
                <a:lnTo>
                  <a:pt x="2160" y="2345"/>
                </a:lnTo>
                <a:lnTo>
                  <a:pt x="2177" y="2337"/>
                </a:lnTo>
                <a:lnTo>
                  <a:pt x="2193" y="2329"/>
                </a:lnTo>
                <a:lnTo>
                  <a:pt x="2209" y="2320"/>
                </a:lnTo>
                <a:lnTo>
                  <a:pt x="2226" y="2310"/>
                </a:lnTo>
                <a:lnTo>
                  <a:pt x="2241" y="2300"/>
                </a:lnTo>
                <a:lnTo>
                  <a:pt x="2256" y="2288"/>
                </a:lnTo>
                <a:lnTo>
                  <a:pt x="2270" y="2275"/>
                </a:lnTo>
                <a:lnTo>
                  <a:pt x="2284" y="2262"/>
                </a:lnTo>
                <a:lnTo>
                  <a:pt x="2297" y="2249"/>
                </a:lnTo>
                <a:lnTo>
                  <a:pt x="2309" y="2235"/>
                </a:lnTo>
                <a:lnTo>
                  <a:pt x="2320" y="2221"/>
                </a:lnTo>
                <a:lnTo>
                  <a:pt x="2330" y="2205"/>
                </a:lnTo>
                <a:lnTo>
                  <a:pt x="2340" y="2190"/>
                </a:lnTo>
                <a:lnTo>
                  <a:pt x="2349" y="2174"/>
                </a:lnTo>
                <a:lnTo>
                  <a:pt x="2357" y="2158"/>
                </a:lnTo>
                <a:lnTo>
                  <a:pt x="2364" y="2141"/>
                </a:lnTo>
                <a:lnTo>
                  <a:pt x="2371" y="2124"/>
                </a:lnTo>
                <a:lnTo>
                  <a:pt x="2376" y="2108"/>
                </a:lnTo>
                <a:lnTo>
                  <a:pt x="2381" y="2091"/>
                </a:lnTo>
                <a:lnTo>
                  <a:pt x="2384" y="2073"/>
                </a:lnTo>
                <a:lnTo>
                  <a:pt x="2387" y="2055"/>
                </a:lnTo>
                <a:lnTo>
                  <a:pt x="2390" y="2038"/>
                </a:lnTo>
                <a:lnTo>
                  <a:pt x="2391" y="2020"/>
                </a:lnTo>
                <a:lnTo>
                  <a:pt x="2391" y="2002"/>
                </a:lnTo>
                <a:lnTo>
                  <a:pt x="2391" y="1985"/>
                </a:lnTo>
                <a:lnTo>
                  <a:pt x="2390" y="1967"/>
                </a:lnTo>
                <a:lnTo>
                  <a:pt x="2388" y="1949"/>
                </a:lnTo>
                <a:lnTo>
                  <a:pt x="2385" y="1931"/>
                </a:lnTo>
                <a:lnTo>
                  <a:pt x="2381" y="1914"/>
                </a:lnTo>
                <a:lnTo>
                  <a:pt x="2377" y="1896"/>
                </a:lnTo>
                <a:lnTo>
                  <a:pt x="2371" y="1879"/>
                </a:lnTo>
                <a:lnTo>
                  <a:pt x="2365" y="1862"/>
                </a:lnTo>
                <a:lnTo>
                  <a:pt x="2358" y="1846"/>
                </a:lnTo>
                <a:lnTo>
                  <a:pt x="2350" y="1828"/>
                </a:lnTo>
                <a:lnTo>
                  <a:pt x="2340" y="1812"/>
                </a:lnTo>
                <a:lnTo>
                  <a:pt x="2330" y="1797"/>
                </a:lnTo>
                <a:lnTo>
                  <a:pt x="2319" y="1782"/>
                </a:lnTo>
                <a:lnTo>
                  <a:pt x="2308" y="1766"/>
                </a:lnTo>
                <a:lnTo>
                  <a:pt x="2295" y="1752"/>
                </a:lnTo>
                <a:lnTo>
                  <a:pt x="2282" y="1738"/>
                </a:lnTo>
                <a:lnTo>
                  <a:pt x="2268" y="1725"/>
                </a:lnTo>
                <a:lnTo>
                  <a:pt x="2254" y="1714"/>
                </a:lnTo>
                <a:lnTo>
                  <a:pt x="2240" y="1701"/>
                </a:lnTo>
                <a:lnTo>
                  <a:pt x="2225" y="1691"/>
                </a:lnTo>
                <a:lnTo>
                  <a:pt x="2209" y="1682"/>
                </a:lnTo>
                <a:lnTo>
                  <a:pt x="2193" y="1673"/>
                </a:lnTo>
                <a:lnTo>
                  <a:pt x="2178" y="1665"/>
                </a:lnTo>
                <a:lnTo>
                  <a:pt x="2161" y="1658"/>
                </a:lnTo>
                <a:lnTo>
                  <a:pt x="2144" y="1652"/>
                </a:lnTo>
                <a:lnTo>
                  <a:pt x="2127" y="1646"/>
                </a:lnTo>
                <a:lnTo>
                  <a:pt x="2110" y="1641"/>
                </a:lnTo>
                <a:lnTo>
                  <a:pt x="2092" y="1637"/>
                </a:lnTo>
                <a:lnTo>
                  <a:pt x="2075" y="1634"/>
                </a:lnTo>
                <a:lnTo>
                  <a:pt x="2057" y="1632"/>
                </a:lnTo>
                <a:lnTo>
                  <a:pt x="2040" y="1631"/>
                </a:lnTo>
                <a:lnTo>
                  <a:pt x="2021" y="1630"/>
                </a:lnTo>
                <a:lnTo>
                  <a:pt x="2004" y="1630"/>
                </a:lnTo>
                <a:lnTo>
                  <a:pt x="1986" y="1632"/>
                </a:lnTo>
                <a:lnTo>
                  <a:pt x="1969" y="1634"/>
                </a:lnTo>
                <a:lnTo>
                  <a:pt x="1951" y="1637"/>
                </a:lnTo>
                <a:lnTo>
                  <a:pt x="1933" y="1640"/>
                </a:lnTo>
                <a:lnTo>
                  <a:pt x="1916" y="1646"/>
                </a:lnTo>
                <a:lnTo>
                  <a:pt x="1898" y="1651"/>
                </a:lnTo>
                <a:lnTo>
                  <a:pt x="1881" y="1658"/>
                </a:lnTo>
                <a:lnTo>
                  <a:pt x="1865" y="1665"/>
                </a:lnTo>
                <a:lnTo>
                  <a:pt x="1849" y="1673"/>
                </a:lnTo>
                <a:lnTo>
                  <a:pt x="1832" y="1682"/>
                </a:lnTo>
                <a:lnTo>
                  <a:pt x="1816" y="1692"/>
                </a:lnTo>
                <a:lnTo>
                  <a:pt x="1801" y="1702"/>
                </a:lnTo>
                <a:lnTo>
                  <a:pt x="1786" y="1715"/>
                </a:lnTo>
                <a:close/>
                <a:moveTo>
                  <a:pt x="2917" y="2627"/>
                </a:moveTo>
                <a:lnTo>
                  <a:pt x="2523" y="2305"/>
                </a:lnTo>
                <a:lnTo>
                  <a:pt x="2515" y="2320"/>
                </a:lnTo>
                <a:lnTo>
                  <a:pt x="2507" y="2335"/>
                </a:lnTo>
                <a:lnTo>
                  <a:pt x="2498" y="2349"/>
                </a:lnTo>
                <a:lnTo>
                  <a:pt x="2489" y="2362"/>
                </a:lnTo>
                <a:lnTo>
                  <a:pt x="2480" y="2375"/>
                </a:lnTo>
                <a:lnTo>
                  <a:pt x="2469" y="2386"/>
                </a:lnTo>
                <a:lnTo>
                  <a:pt x="2449" y="2409"/>
                </a:lnTo>
                <a:lnTo>
                  <a:pt x="2428" y="2428"/>
                </a:lnTo>
                <a:lnTo>
                  <a:pt x="2406" y="2444"/>
                </a:lnTo>
                <a:lnTo>
                  <a:pt x="2386" y="2459"/>
                </a:lnTo>
                <a:lnTo>
                  <a:pt x="2366" y="2473"/>
                </a:lnTo>
                <a:lnTo>
                  <a:pt x="2345" y="2483"/>
                </a:lnTo>
                <a:lnTo>
                  <a:pt x="2328" y="2492"/>
                </a:lnTo>
                <a:lnTo>
                  <a:pt x="2311" y="2499"/>
                </a:lnTo>
                <a:lnTo>
                  <a:pt x="2297" y="2505"/>
                </a:lnTo>
                <a:lnTo>
                  <a:pt x="2276" y="2512"/>
                </a:lnTo>
                <a:lnTo>
                  <a:pt x="2268" y="2514"/>
                </a:lnTo>
                <a:lnTo>
                  <a:pt x="2507" y="2964"/>
                </a:lnTo>
                <a:lnTo>
                  <a:pt x="2530" y="2955"/>
                </a:lnTo>
                <a:lnTo>
                  <a:pt x="2554" y="2946"/>
                </a:lnTo>
                <a:lnTo>
                  <a:pt x="2576" y="2936"/>
                </a:lnTo>
                <a:lnTo>
                  <a:pt x="2597" y="2925"/>
                </a:lnTo>
                <a:lnTo>
                  <a:pt x="2619" y="2913"/>
                </a:lnTo>
                <a:lnTo>
                  <a:pt x="2639" y="2901"/>
                </a:lnTo>
                <a:lnTo>
                  <a:pt x="2659" y="2888"/>
                </a:lnTo>
                <a:lnTo>
                  <a:pt x="2679" y="2875"/>
                </a:lnTo>
                <a:lnTo>
                  <a:pt x="2697" y="2862"/>
                </a:lnTo>
                <a:lnTo>
                  <a:pt x="2715" y="2847"/>
                </a:lnTo>
                <a:lnTo>
                  <a:pt x="2749" y="2820"/>
                </a:lnTo>
                <a:lnTo>
                  <a:pt x="2779" y="2792"/>
                </a:lnTo>
                <a:lnTo>
                  <a:pt x="2808" y="2763"/>
                </a:lnTo>
                <a:lnTo>
                  <a:pt x="2833" y="2737"/>
                </a:lnTo>
                <a:lnTo>
                  <a:pt x="2854" y="2711"/>
                </a:lnTo>
                <a:lnTo>
                  <a:pt x="2874" y="2688"/>
                </a:lnTo>
                <a:lnTo>
                  <a:pt x="2889" y="2668"/>
                </a:lnTo>
                <a:lnTo>
                  <a:pt x="2910" y="2638"/>
                </a:lnTo>
                <a:lnTo>
                  <a:pt x="2917" y="2627"/>
                </a:lnTo>
                <a:close/>
                <a:moveTo>
                  <a:pt x="2675" y="1133"/>
                </a:moveTo>
                <a:lnTo>
                  <a:pt x="2353" y="1528"/>
                </a:lnTo>
                <a:lnTo>
                  <a:pt x="2368" y="1536"/>
                </a:lnTo>
                <a:lnTo>
                  <a:pt x="2382" y="1544"/>
                </a:lnTo>
                <a:lnTo>
                  <a:pt x="2396" y="1553"/>
                </a:lnTo>
                <a:lnTo>
                  <a:pt x="2409" y="1562"/>
                </a:lnTo>
                <a:lnTo>
                  <a:pt x="2422" y="1572"/>
                </a:lnTo>
                <a:lnTo>
                  <a:pt x="2434" y="1582"/>
                </a:lnTo>
                <a:lnTo>
                  <a:pt x="2455" y="1603"/>
                </a:lnTo>
                <a:lnTo>
                  <a:pt x="2475" y="1623"/>
                </a:lnTo>
                <a:lnTo>
                  <a:pt x="2492" y="1645"/>
                </a:lnTo>
                <a:lnTo>
                  <a:pt x="2506" y="1666"/>
                </a:lnTo>
                <a:lnTo>
                  <a:pt x="2519" y="1686"/>
                </a:lnTo>
                <a:lnTo>
                  <a:pt x="2530" y="1705"/>
                </a:lnTo>
                <a:lnTo>
                  <a:pt x="2539" y="1724"/>
                </a:lnTo>
                <a:lnTo>
                  <a:pt x="2547" y="1740"/>
                </a:lnTo>
                <a:lnTo>
                  <a:pt x="2552" y="1754"/>
                </a:lnTo>
                <a:lnTo>
                  <a:pt x="2559" y="1776"/>
                </a:lnTo>
                <a:lnTo>
                  <a:pt x="2561" y="1783"/>
                </a:lnTo>
                <a:lnTo>
                  <a:pt x="3011" y="1545"/>
                </a:lnTo>
                <a:lnTo>
                  <a:pt x="3003" y="1522"/>
                </a:lnTo>
                <a:lnTo>
                  <a:pt x="2993" y="1498"/>
                </a:lnTo>
                <a:lnTo>
                  <a:pt x="2982" y="1476"/>
                </a:lnTo>
                <a:lnTo>
                  <a:pt x="2971" y="1455"/>
                </a:lnTo>
                <a:lnTo>
                  <a:pt x="2960" y="1433"/>
                </a:lnTo>
                <a:lnTo>
                  <a:pt x="2948" y="1413"/>
                </a:lnTo>
                <a:lnTo>
                  <a:pt x="2935" y="1393"/>
                </a:lnTo>
                <a:lnTo>
                  <a:pt x="2923" y="1373"/>
                </a:lnTo>
                <a:lnTo>
                  <a:pt x="2908" y="1355"/>
                </a:lnTo>
                <a:lnTo>
                  <a:pt x="2895" y="1337"/>
                </a:lnTo>
                <a:lnTo>
                  <a:pt x="2867" y="1303"/>
                </a:lnTo>
                <a:lnTo>
                  <a:pt x="2838" y="1272"/>
                </a:lnTo>
                <a:lnTo>
                  <a:pt x="2811" y="1244"/>
                </a:lnTo>
                <a:lnTo>
                  <a:pt x="2783" y="1219"/>
                </a:lnTo>
                <a:lnTo>
                  <a:pt x="2758" y="1196"/>
                </a:lnTo>
                <a:lnTo>
                  <a:pt x="2735" y="1178"/>
                </a:lnTo>
                <a:lnTo>
                  <a:pt x="2715" y="1162"/>
                </a:lnTo>
                <a:lnTo>
                  <a:pt x="2685" y="1141"/>
                </a:lnTo>
                <a:lnTo>
                  <a:pt x="2675" y="1133"/>
                </a:lnTo>
                <a:close/>
                <a:moveTo>
                  <a:pt x="1378" y="2882"/>
                </a:moveTo>
                <a:lnTo>
                  <a:pt x="1700" y="2488"/>
                </a:lnTo>
                <a:lnTo>
                  <a:pt x="1685" y="2480"/>
                </a:lnTo>
                <a:lnTo>
                  <a:pt x="1671" y="2472"/>
                </a:lnTo>
                <a:lnTo>
                  <a:pt x="1657" y="2462"/>
                </a:lnTo>
                <a:lnTo>
                  <a:pt x="1643" y="2453"/>
                </a:lnTo>
                <a:lnTo>
                  <a:pt x="1631" y="2444"/>
                </a:lnTo>
                <a:lnTo>
                  <a:pt x="1619" y="2434"/>
                </a:lnTo>
                <a:lnTo>
                  <a:pt x="1598" y="2414"/>
                </a:lnTo>
                <a:lnTo>
                  <a:pt x="1578" y="2392"/>
                </a:lnTo>
                <a:lnTo>
                  <a:pt x="1561" y="2371"/>
                </a:lnTo>
                <a:lnTo>
                  <a:pt x="1547" y="2351"/>
                </a:lnTo>
                <a:lnTo>
                  <a:pt x="1534" y="2330"/>
                </a:lnTo>
                <a:lnTo>
                  <a:pt x="1523" y="2310"/>
                </a:lnTo>
                <a:lnTo>
                  <a:pt x="1514" y="2293"/>
                </a:lnTo>
                <a:lnTo>
                  <a:pt x="1506" y="2275"/>
                </a:lnTo>
                <a:lnTo>
                  <a:pt x="1501" y="2261"/>
                </a:lnTo>
                <a:lnTo>
                  <a:pt x="1494" y="2241"/>
                </a:lnTo>
                <a:lnTo>
                  <a:pt x="1492" y="2233"/>
                </a:lnTo>
                <a:lnTo>
                  <a:pt x="1042" y="2472"/>
                </a:lnTo>
                <a:lnTo>
                  <a:pt x="1050" y="2495"/>
                </a:lnTo>
                <a:lnTo>
                  <a:pt x="1060" y="2518"/>
                </a:lnTo>
                <a:lnTo>
                  <a:pt x="1070" y="2541"/>
                </a:lnTo>
                <a:lnTo>
                  <a:pt x="1081" y="2562"/>
                </a:lnTo>
                <a:lnTo>
                  <a:pt x="1093" y="2583"/>
                </a:lnTo>
                <a:lnTo>
                  <a:pt x="1105" y="2604"/>
                </a:lnTo>
                <a:lnTo>
                  <a:pt x="1117" y="2624"/>
                </a:lnTo>
                <a:lnTo>
                  <a:pt x="1130" y="2643"/>
                </a:lnTo>
                <a:lnTo>
                  <a:pt x="1145" y="2661"/>
                </a:lnTo>
                <a:lnTo>
                  <a:pt x="1158" y="2680"/>
                </a:lnTo>
                <a:lnTo>
                  <a:pt x="1186" y="2713"/>
                </a:lnTo>
                <a:lnTo>
                  <a:pt x="1215" y="2744"/>
                </a:lnTo>
                <a:lnTo>
                  <a:pt x="1242" y="2772"/>
                </a:lnTo>
                <a:lnTo>
                  <a:pt x="1270" y="2798"/>
                </a:lnTo>
                <a:lnTo>
                  <a:pt x="1295" y="2819"/>
                </a:lnTo>
                <a:lnTo>
                  <a:pt x="1317" y="2838"/>
                </a:lnTo>
                <a:lnTo>
                  <a:pt x="1338" y="2854"/>
                </a:lnTo>
                <a:lnTo>
                  <a:pt x="1368" y="2875"/>
                </a:lnTo>
                <a:lnTo>
                  <a:pt x="1378" y="2882"/>
                </a:lnTo>
                <a:close/>
                <a:moveTo>
                  <a:pt x="1172" y="1335"/>
                </a:moveTo>
                <a:lnTo>
                  <a:pt x="1566" y="1657"/>
                </a:lnTo>
                <a:lnTo>
                  <a:pt x="1574" y="1641"/>
                </a:lnTo>
                <a:lnTo>
                  <a:pt x="1582" y="1627"/>
                </a:lnTo>
                <a:lnTo>
                  <a:pt x="1592" y="1613"/>
                </a:lnTo>
                <a:lnTo>
                  <a:pt x="1601" y="1600"/>
                </a:lnTo>
                <a:lnTo>
                  <a:pt x="1610" y="1588"/>
                </a:lnTo>
                <a:lnTo>
                  <a:pt x="1620" y="1575"/>
                </a:lnTo>
                <a:lnTo>
                  <a:pt x="1640" y="1554"/>
                </a:lnTo>
                <a:lnTo>
                  <a:pt x="1662" y="1535"/>
                </a:lnTo>
                <a:lnTo>
                  <a:pt x="1683" y="1518"/>
                </a:lnTo>
                <a:lnTo>
                  <a:pt x="1704" y="1503"/>
                </a:lnTo>
                <a:lnTo>
                  <a:pt x="1725" y="1490"/>
                </a:lnTo>
                <a:lnTo>
                  <a:pt x="1744" y="1479"/>
                </a:lnTo>
                <a:lnTo>
                  <a:pt x="1762" y="1471"/>
                </a:lnTo>
                <a:lnTo>
                  <a:pt x="1779" y="1463"/>
                </a:lnTo>
                <a:lnTo>
                  <a:pt x="1793" y="1458"/>
                </a:lnTo>
                <a:lnTo>
                  <a:pt x="1813" y="1450"/>
                </a:lnTo>
                <a:lnTo>
                  <a:pt x="1821" y="1448"/>
                </a:lnTo>
                <a:lnTo>
                  <a:pt x="1584" y="998"/>
                </a:lnTo>
                <a:lnTo>
                  <a:pt x="1559" y="1006"/>
                </a:lnTo>
                <a:lnTo>
                  <a:pt x="1537" y="1017"/>
                </a:lnTo>
                <a:lnTo>
                  <a:pt x="1514" y="1027"/>
                </a:lnTo>
                <a:lnTo>
                  <a:pt x="1492" y="1038"/>
                </a:lnTo>
                <a:lnTo>
                  <a:pt x="1471" y="1049"/>
                </a:lnTo>
                <a:lnTo>
                  <a:pt x="1450" y="1061"/>
                </a:lnTo>
                <a:lnTo>
                  <a:pt x="1431" y="1075"/>
                </a:lnTo>
                <a:lnTo>
                  <a:pt x="1412" y="1087"/>
                </a:lnTo>
                <a:lnTo>
                  <a:pt x="1393" y="1101"/>
                </a:lnTo>
                <a:lnTo>
                  <a:pt x="1375" y="1114"/>
                </a:lnTo>
                <a:lnTo>
                  <a:pt x="1342" y="1143"/>
                </a:lnTo>
                <a:lnTo>
                  <a:pt x="1310" y="1171"/>
                </a:lnTo>
                <a:lnTo>
                  <a:pt x="1282" y="1198"/>
                </a:lnTo>
                <a:lnTo>
                  <a:pt x="1257" y="1226"/>
                </a:lnTo>
                <a:lnTo>
                  <a:pt x="1235" y="1251"/>
                </a:lnTo>
                <a:lnTo>
                  <a:pt x="1216" y="1275"/>
                </a:lnTo>
                <a:lnTo>
                  <a:pt x="1200" y="1294"/>
                </a:lnTo>
                <a:lnTo>
                  <a:pt x="1179" y="1324"/>
                </a:lnTo>
                <a:lnTo>
                  <a:pt x="1172" y="133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/>
          <a:lstStyle/>
          <a:p>
            <a:endParaRPr lang="en-GB"/>
          </a:p>
        </p:txBody>
      </p:sp>
      <p:sp>
        <p:nvSpPr>
          <p:cNvPr id="145" name="Freeform 8"/>
          <p:cNvSpPr>
            <a:spLocks noEditPoints="1"/>
          </p:cNvSpPr>
          <p:nvPr/>
        </p:nvSpPr>
        <p:spPr bwMode="auto">
          <a:xfrm>
            <a:off x="9904615" y="3757048"/>
            <a:ext cx="505254" cy="504827"/>
          </a:xfrm>
          <a:custGeom>
            <a:avLst/>
            <a:gdLst>
              <a:gd name="T0" fmla="*/ 772319 w 2364"/>
              <a:gd name="T1" fmla="*/ 73056 h 2361"/>
              <a:gd name="T2" fmla="*/ 804069 w 2364"/>
              <a:gd name="T3" fmla="*/ 12705 h 2361"/>
              <a:gd name="T4" fmla="*/ 931863 w 2364"/>
              <a:gd name="T5" fmla="*/ 12705 h 2361"/>
              <a:gd name="T6" fmla="*/ 1081881 w 2364"/>
              <a:gd name="T7" fmla="*/ 158023 h 2361"/>
              <a:gd name="T8" fmla="*/ 1232694 w 2364"/>
              <a:gd name="T9" fmla="*/ 51616 h 2361"/>
              <a:gd name="T10" fmla="*/ 1353344 w 2364"/>
              <a:gd name="T11" fmla="*/ 92908 h 2361"/>
              <a:gd name="T12" fmla="*/ 1354931 w 2364"/>
              <a:gd name="T13" fmla="*/ 257284 h 2361"/>
              <a:gd name="T14" fmla="*/ 1582738 w 2364"/>
              <a:gd name="T15" fmla="*/ 290636 h 2361"/>
              <a:gd name="T16" fmla="*/ 1694656 w 2364"/>
              <a:gd name="T17" fmla="*/ 362897 h 2361"/>
              <a:gd name="T18" fmla="*/ 1687513 w 2364"/>
              <a:gd name="T19" fmla="*/ 432777 h 2361"/>
              <a:gd name="T20" fmla="*/ 1781175 w 2364"/>
              <a:gd name="T21" fmla="*/ 659092 h 2361"/>
              <a:gd name="T22" fmla="*/ 1846263 w 2364"/>
              <a:gd name="T23" fmla="*/ 681326 h 2361"/>
              <a:gd name="T24" fmla="*/ 1864519 w 2364"/>
              <a:gd name="T25" fmla="*/ 807586 h 2361"/>
              <a:gd name="T26" fmla="*/ 1744663 w 2364"/>
              <a:gd name="T27" fmla="*/ 975932 h 2361"/>
              <a:gd name="T28" fmla="*/ 1870869 w 2364"/>
              <a:gd name="T29" fmla="*/ 1102986 h 2361"/>
              <a:gd name="T30" fmla="*/ 1852613 w 2364"/>
              <a:gd name="T31" fmla="*/ 1230834 h 2361"/>
              <a:gd name="T32" fmla="*/ 1679575 w 2364"/>
              <a:gd name="T33" fmla="*/ 1257833 h 2361"/>
              <a:gd name="T34" fmla="*/ 1671638 w 2364"/>
              <a:gd name="T35" fmla="*/ 1480177 h 2361"/>
              <a:gd name="T36" fmla="*/ 1673225 w 2364"/>
              <a:gd name="T37" fmla="*/ 1550057 h 2361"/>
              <a:gd name="T38" fmla="*/ 1557338 w 2364"/>
              <a:gd name="T39" fmla="*/ 1613584 h 2361"/>
              <a:gd name="T40" fmla="*/ 1363663 w 2364"/>
              <a:gd name="T41" fmla="*/ 1621524 h 2361"/>
              <a:gd name="T42" fmla="*/ 1337469 w 2364"/>
              <a:gd name="T43" fmla="*/ 1781930 h 2361"/>
              <a:gd name="T44" fmla="*/ 1226344 w 2364"/>
              <a:gd name="T45" fmla="*/ 1847045 h 2361"/>
              <a:gd name="T46" fmla="*/ 1115219 w 2364"/>
              <a:gd name="T47" fmla="*/ 1720785 h 2361"/>
              <a:gd name="T48" fmla="*/ 917575 w 2364"/>
              <a:gd name="T49" fmla="*/ 1829575 h 2361"/>
              <a:gd name="T50" fmla="*/ 863600 w 2364"/>
              <a:gd name="T51" fmla="*/ 1874838 h 2361"/>
              <a:gd name="T52" fmla="*/ 742156 w 2364"/>
              <a:gd name="T53" fmla="*/ 1823222 h 2361"/>
              <a:gd name="T54" fmla="*/ 599281 w 2364"/>
              <a:gd name="T55" fmla="*/ 1655670 h 2361"/>
              <a:gd name="T56" fmla="*/ 451644 w 2364"/>
              <a:gd name="T57" fmla="*/ 1734285 h 2361"/>
              <a:gd name="T58" fmla="*/ 354013 w 2364"/>
              <a:gd name="T59" fmla="*/ 1650112 h 2361"/>
              <a:gd name="T60" fmla="*/ 354013 w 2364"/>
              <a:gd name="T61" fmla="*/ 1468266 h 2361"/>
              <a:gd name="T62" fmla="*/ 169863 w 2364"/>
              <a:gd name="T63" fmla="*/ 1434914 h 2361"/>
              <a:gd name="T64" fmla="*/ 90488 w 2364"/>
              <a:gd name="T65" fmla="*/ 1334859 h 2361"/>
              <a:gd name="T66" fmla="*/ 200819 w 2364"/>
              <a:gd name="T67" fmla="*/ 1207805 h 2361"/>
              <a:gd name="T68" fmla="*/ 55563 w 2364"/>
              <a:gd name="T69" fmla="*/ 1019607 h 2361"/>
              <a:gd name="T70" fmla="*/ 794 w 2364"/>
              <a:gd name="T71" fmla="*/ 978314 h 2361"/>
              <a:gd name="T72" fmla="*/ 23813 w 2364"/>
              <a:gd name="T73" fmla="*/ 852849 h 2361"/>
              <a:gd name="T74" fmla="*/ 187325 w 2364"/>
              <a:gd name="T75" fmla="*/ 721030 h 2361"/>
              <a:gd name="T76" fmla="*/ 115888 w 2364"/>
              <a:gd name="T77" fmla="*/ 559831 h 2361"/>
              <a:gd name="T78" fmla="*/ 176213 w 2364"/>
              <a:gd name="T79" fmla="*/ 445482 h 2361"/>
              <a:gd name="T80" fmla="*/ 318294 w 2364"/>
              <a:gd name="T81" fmla="*/ 459776 h 2361"/>
              <a:gd name="T82" fmla="*/ 381794 w 2364"/>
              <a:gd name="T83" fmla="*/ 250931 h 2361"/>
              <a:gd name="T84" fmla="*/ 453231 w 2364"/>
              <a:gd name="T85" fmla="*/ 138965 h 2361"/>
              <a:gd name="T86" fmla="*/ 523081 w 2364"/>
              <a:gd name="T87" fmla="*/ 146112 h 2361"/>
              <a:gd name="T88" fmla="*/ 1127125 w 2364"/>
              <a:gd name="T89" fmla="*/ 1176836 h 2361"/>
              <a:gd name="T90" fmla="*/ 1253331 w 2364"/>
              <a:gd name="T91" fmla="*/ 1394416 h 2361"/>
              <a:gd name="T92" fmla="*/ 1270000 w 2364"/>
              <a:gd name="T93" fmla="*/ 521715 h 2361"/>
              <a:gd name="T94" fmla="*/ 1203325 w 2364"/>
              <a:gd name="T95" fmla="*/ 813144 h 2361"/>
              <a:gd name="T96" fmla="*/ 1365250 w 2364"/>
              <a:gd name="T97" fmla="*/ 605094 h 2361"/>
              <a:gd name="T98" fmla="*/ 773906 w 2364"/>
              <a:gd name="T99" fmla="*/ 1182395 h 2361"/>
              <a:gd name="T100" fmla="*/ 686594 w 2364"/>
              <a:gd name="T101" fmla="*/ 1064870 h 2361"/>
              <a:gd name="T102" fmla="*/ 576263 w 2364"/>
              <a:gd name="T103" fmla="*/ 1343594 h 2361"/>
              <a:gd name="T104" fmla="*/ 759619 w 2364"/>
              <a:gd name="T105" fmla="*/ 728971 h 2361"/>
              <a:gd name="T106" fmla="*/ 719138 w 2364"/>
              <a:gd name="T107" fmla="*/ 458982 h 2361"/>
              <a:gd name="T108" fmla="*/ 531813 w 2364"/>
              <a:gd name="T109" fmla="*/ 615417 h 2361"/>
              <a:gd name="T110" fmla="*/ 773906 w 2364"/>
              <a:gd name="T111" fmla="*/ 861584 h 2361"/>
              <a:gd name="T112" fmla="*/ 773906 w 2364"/>
              <a:gd name="T113" fmla="*/ 1050576 h 2361"/>
              <a:gd name="T114" fmla="*/ 850900 w 2364"/>
              <a:gd name="T115" fmla="*/ 1130779 h 2361"/>
              <a:gd name="T116" fmla="*/ 1039019 w 2364"/>
              <a:gd name="T117" fmla="*/ 1140308 h 2361"/>
              <a:gd name="T118" fmla="*/ 1123156 w 2364"/>
              <a:gd name="T119" fmla="*/ 1068046 h 2361"/>
              <a:gd name="T120" fmla="*/ 1142206 w 2364"/>
              <a:gd name="T121" fmla="*/ 879848 h 2361"/>
              <a:gd name="T122" fmla="*/ 1073150 w 2364"/>
              <a:gd name="T123" fmla="*/ 792498 h 2361"/>
              <a:gd name="T124" fmla="*/ 887413 w 2364"/>
              <a:gd name="T125" fmla="*/ 764705 h 236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364"/>
              <a:gd name="T190" fmla="*/ 0 h 2361"/>
              <a:gd name="T191" fmla="*/ 2364 w 2364"/>
              <a:gd name="T192" fmla="*/ 2361 h 236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364" h="2361">
                <a:moveTo>
                  <a:pt x="665" y="190"/>
                </a:moveTo>
                <a:lnTo>
                  <a:pt x="764" y="284"/>
                </a:lnTo>
                <a:lnTo>
                  <a:pt x="789" y="272"/>
                </a:lnTo>
                <a:lnTo>
                  <a:pt x="814" y="261"/>
                </a:lnTo>
                <a:lnTo>
                  <a:pt x="839" y="250"/>
                </a:lnTo>
                <a:lnTo>
                  <a:pt x="866" y="241"/>
                </a:lnTo>
                <a:lnTo>
                  <a:pt x="891" y="233"/>
                </a:lnTo>
                <a:lnTo>
                  <a:pt x="918" y="225"/>
                </a:lnTo>
                <a:lnTo>
                  <a:pt x="944" y="218"/>
                </a:lnTo>
                <a:lnTo>
                  <a:pt x="970" y="211"/>
                </a:lnTo>
                <a:lnTo>
                  <a:pt x="973" y="92"/>
                </a:lnTo>
                <a:lnTo>
                  <a:pt x="973" y="85"/>
                </a:lnTo>
                <a:lnTo>
                  <a:pt x="973" y="78"/>
                </a:lnTo>
                <a:lnTo>
                  <a:pt x="975" y="64"/>
                </a:lnTo>
                <a:lnTo>
                  <a:pt x="980" y="50"/>
                </a:lnTo>
                <a:lnTo>
                  <a:pt x="986" y="39"/>
                </a:lnTo>
                <a:lnTo>
                  <a:pt x="989" y="34"/>
                </a:lnTo>
                <a:lnTo>
                  <a:pt x="993" y="29"/>
                </a:lnTo>
                <a:lnTo>
                  <a:pt x="998" y="25"/>
                </a:lnTo>
                <a:lnTo>
                  <a:pt x="1003" y="21"/>
                </a:lnTo>
                <a:lnTo>
                  <a:pt x="1008" y="18"/>
                </a:lnTo>
                <a:lnTo>
                  <a:pt x="1013" y="16"/>
                </a:lnTo>
                <a:lnTo>
                  <a:pt x="1019" y="14"/>
                </a:lnTo>
                <a:lnTo>
                  <a:pt x="1025" y="13"/>
                </a:lnTo>
                <a:lnTo>
                  <a:pt x="1129" y="1"/>
                </a:lnTo>
                <a:lnTo>
                  <a:pt x="1135" y="0"/>
                </a:lnTo>
                <a:lnTo>
                  <a:pt x="1141" y="1"/>
                </a:lnTo>
                <a:lnTo>
                  <a:pt x="1147" y="2"/>
                </a:lnTo>
                <a:lnTo>
                  <a:pt x="1152" y="3"/>
                </a:lnTo>
                <a:lnTo>
                  <a:pt x="1158" y="6"/>
                </a:lnTo>
                <a:lnTo>
                  <a:pt x="1163" y="9"/>
                </a:lnTo>
                <a:lnTo>
                  <a:pt x="1168" y="12"/>
                </a:lnTo>
                <a:lnTo>
                  <a:pt x="1174" y="16"/>
                </a:lnTo>
                <a:lnTo>
                  <a:pt x="1183" y="26"/>
                </a:lnTo>
                <a:lnTo>
                  <a:pt x="1190" y="37"/>
                </a:lnTo>
                <a:lnTo>
                  <a:pt x="1195" y="50"/>
                </a:lnTo>
                <a:lnTo>
                  <a:pt x="1197" y="57"/>
                </a:lnTo>
                <a:lnTo>
                  <a:pt x="1198" y="65"/>
                </a:lnTo>
                <a:lnTo>
                  <a:pt x="1223" y="185"/>
                </a:lnTo>
                <a:lnTo>
                  <a:pt x="1251" y="186"/>
                </a:lnTo>
                <a:lnTo>
                  <a:pt x="1279" y="189"/>
                </a:lnTo>
                <a:lnTo>
                  <a:pt x="1307" y="192"/>
                </a:lnTo>
                <a:lnTo>
                  <a:pt x="1335" y="195"/>
                </a:lnTo>
                <a:lnTo>
                  <a:pt x="1363" y="199"/>
                </a:lnTo>
                <a:lnTo>
                  <a:pt x="1390" y="204"/>
                </a:lnTo>
                <a:lnTo>
                  <a:pt x="1417" y="210"/>
                </a:lnTo>
                <a:lnTo>
                  <a:pt x="1445" y="216"/>
                </a:lnTo>
                <a:lnTo>
                  <a:pt x="1506" y="111"/>
                </a:lnTo>
                <a:lnTo>
                  <a:pt x="1509" y="104"/>
                </a:lnTo>
                <a:lnTo>
                  <a:pt x="1512" y="98"/>
                </a:lnTo>
                <a:lnTo>
                  <a:pt x="1520" y="87"/>
                </a:lnTo>
                <a:lnTo>
                  <a:pt x="1530" y="77"/>
                </a:lnTo>
                <a:lnTo>
                  <a:pt x="1540" y="70"/>
                </a:lnTo>
                <a:lnTo>
                  <a:pt x="1546" y="67"/>
                </a:lnTo>
                <a:lnTo>
                  <a:pt x="1553" y="65"/>
                </a:lnTo>
                <a:lnTo>
                  <a:pt x="1559" y="64"/>
                </a:lnTo>
                <a:lnTo>
                  <a:pt x="1565" y="63"/>
                </a:lnTo>
                <a:lnTo>
                  <a:pt x="1571" y="62"/>
                </a:lnTo>
                <a:lnTo>
                  <a:pt x="1577" y="63"/>
                </a:lnTo>
                <a:lnTo>
                  <a:pt x="1583" y="64"/>
                </a:lnTo>
                <a:lnTo>
                  <a:pt x="1588" y="66"/>
                </a:lnTo>
                <a:lnTo>
                  <a:pt x="1686" y="103"/>
                </a:lnTo>
                <a:lnTo>
                  <a:pt x="1691" y="105"/>
                </a:lnTo>
                <a:lnTo>
                  <a:pt x="1696" y="109"/>
                </a:lnTo>
                <a:lnTo>
                  <a:pt x="1701" y="112"/>
                </a:lnTo>
                <a:lnTo>
                  <a:pt x="1705" y="117"/>
                </a:lnTo>
                <a:lnTo>
                  <a:pt x="1709" y="121"/>
                </a:lnTo>
                <a:lnTo>
                  <a:pt x="1713" y="127"/>
                </a:lnTo>
                <a:lnTo>
                  <a:pt x="1715" y="133"/>
                </a:lnTo>
                <a:lnTo>
                  <a:pt x="1718" y="139"/>
                </a:lnTo>
                <a:lnTo>
                  <a:pt x="1721" y="151"/>
                </a:lnTo>
                <a:lnTo>
                  <a:pt x="1721" y="165"/>
                </a:lnTo>
                <a:lnTo>
                  <a:pt x="1720" y="178"/>
                </a:lnTo>
                <a:lnTo>
                  <a:pt x="1718" y="185"/>
                </a:lnTo>
                <a:lnTo>
                  <a:pt x="1716" y="193"/>
                </a:lnTo>
                <a:lnTo>
                  <a:pt x="1682" y="309"/>
                </a:lnTo>
                <a:lnTo>
                  <a:pt x="1707" y="324"/>
                </a:lnTo>
                <a:lnTo>
                  <a:pt x="1731" y="339"/>
                </a:lnTo>
                <a:lnTo>
                  <a:pt x="1756" y="355"/>
                </a:lnTo>
                <a:lnTo>
                  <a:pt x="1779" y="371"/>
                </a:lnTo>
                <a:lnTo>
                  <a:pt x="1803" y="389"/>
                </a:lnTo>
                <a:lnTo>
                  <a:pt x="1826" y="407"/>
                </a:lnTo>
                <a:lnTo>
                  <a:pt x="1849" y="426"/>
                </a:lnTo>
                <a:lnTo>
                  <a:pt x="1871" y="446"/>
                </a:lnTo>
                <a:lnTo>
                  <a:pt x="1970" y="382"/>
                </a:lnTo>
                <a:lnTo>
                  <a:pt x="1976" y="377"/>
                </a:lnTo>
                <a:lnTo>
                  <a:pt x="1982" y="373"/>
                </a:lnTo>
                <a:lnTo>
                  <a:pt x="1994" y="366"/>
                </a:lnTo>
                <a:lnTo>
                  <a:pt x="2008" y="362"/>
                </a:lnTo>
                <a:lnTo>
                  <a:pt x="2021" y="361"/>
                </a:lnTo>
                <a:lnTo>
                  <a:pt x="2027" y="361"/>
                </a:lnTo>
                <a:lnTo>
                  <a:pt x="2033" y="362"/>
                </a:lnTo>
                <a:lnTo>
                  <a:pt x="2039" y="363"/>
                </a:lnTo>
                <a:lnTo>
                  <a:pt x="2045" y="365"/>
                </a:lnTo>
                <a:lnTo>
                  <a:pt x="2051" y="367"/>
                </a:lnTo>
                <a:lnTo>
                  <a:pt x="2056" y="371"/>
                </a:lnTo>
                <a:lnTo>
                  <a:pt x="2060" y="374"/>
                </a:lnTo>
                <a:lnTo>
                  <a:pt x="2066" y="380"/>
                </a:lnTo>
                <a:lnTo>
                  <a:pt x="2135" y="457"/>
                </a:lnTo>
                <a:lnTo>
                  <a:pt x="2138" y="462"/>
                </a:lnTo>
                <a:lnTo>
                  <a:pt x="2141" y="467"/>
                </a:lnTo>
                <a:lnTo>
                  <a:pt x="2144" y="473"/>
                </a:lnTo>
                <a:lnTo>
                  <a:pt x="2146" y="478"/>
                </a:lnTo>
                <a:lnTo>
                  <a:pt x="2147" y="484"/>
                </a:lnTo>
                <a:lnTo>
                  <a:pt x="2148" y="490"/>
                </a:lnTo>
                <a:lnTo>
                  <a:pt x="2147" y="497"/>
                </a:lnTo>
                <a:lnTo>
                  <a:pt x="2147" y="503"/>
                </a:lnTo>
                <a:lnTo>
                  <a:pt x="2144" y="516"/>
                </a:lnTo>
                <a:lnTo>
                  <a:pt x="2138" y="529"/>
                </a:lnTo>
                <a:lnTo>
                  <a:pt x="2130" y="540"/>
                </a:lnTo>
                <a:lnTo>
                  <a:pt x="2126" y="545"/>
                </a:lnTo>
                <a:lnTo>
                  <a:pt x="2119" y="551"/>
                </a:lnTo>
                <a:lnTo>
                  <a:pt x="2036" y="639"/>
                </a:lnTo>
                <a:lnTo>
                  <a:pt x="2051" y="663"/>
                </a:lnTo>
                <a:lnTo>
                  <a:pt x="2066" y="688"/>
                </a:lnTo>
                <a:lnTo>
                  <a:pt x="2080" y="713"/>
                </a:lnTo>
                <a:lnTo>
                  <a:pt x="2093" y="738"/>
                </a:lnTo>
                <a:lnTo>
                  <a:pt x="2105" y="765"/>
                </a:lnTo>
                <a:lnTo>
                  <a:pt x="2117" y="790"/>
                </a:lnTo>
                <a:lnTo>
                  <a:pt x="2128" y="816"/>
                </a:lnTo>
                <a:lnTo>
                  <a:pt x="2138" y="843"/>
                </a:lnTo>
                <a:lnTo>
                  <a:pt x="2244" y="830"/>
                </a:lnTo>
                <a:lnTo>
                  <a:pt x="2251" y="829"/>
                </a:lnTo>
                <a:lnTo>
                  <a:pt x="2259" y="828"/>
                </a:lnTo>
                <a:lnTo>
                  <a:pt x="2273" y="827"/>
                </a:lnTo>
                <a:lnTo>
                  <a:pt x="2286" y="829"/>
                </a:lnTo>
                <a:lnTo>
                  <a:pt x="2298" y="834"/>
                </a:lnTo>
                <a:lnTo>
                  <a:pt x="2304" y="837"/>
                </a:lnTo>
                <a:lnTo>
                  <a:pt x="2309" y="840"/>
                </a:lnTo>
                <a:lnTo>
                  <a:pt x="2314" y="844"/>
                </a:lnTo>
                <a:lnTo>
                  <a:pt x="2319" y="848"/>
                </a:lnTo>
                <a:lnTo>
                  <a:pt x="2323" y="852"/>
                </a:lnTo>
                <a:lnTo>
                  <a:pt x="2326" y="858"/>
                </a:lnTo>
                <a:lnTo>
                  <a:pt x="2329" y="863"/>
                </a:lnTo>
                <a:lnTo>
                  <a:pt x="2331" y="869"/>
                </a:lnTo>
                <a:lnTo>
                  <a:pt x="2358" y="969"/>
                </a:lnTo>
                <a:lnTo>
                  <a:pt x="2359" y="975"/>
                </a:lnTo>
                <a:lnTo>
                  <a:pt x="2360" y="981"/>
                </a:lnTo>
                <a:lnTo>
                  <a:pt x="2360" y="987"/>
                </a:lnTo>
                <a:lnTo>
                  <a:pt x="2359" y="993"/>
                </a:lnTo>
                <a:lnTo>
                  <a:pt x="2358" y="999"/>
                </a:lnTo>
                <a:lnTo>
                  <a:pt x="2355" y="1005"/>
                </a:lnTo>
                <a:lnTo>
                  <a:pt x="2353" y="1010"/>
                </a:lnTo>
                <a:lnTo>
                  <a:pt x="2349" y="1017"/>
                </a:lnTo>
                <a:lnTo>
                  <a:pt x="2341" y="1027"/>
                </a:lnTo>
                <a:lnTo>
                  <a:pt x="2331" y="1035"/>
                </a:lnTo>
                <a:lnTo>
                  <a:pt x="2319" y="1042"/>
                </a:lnTo>
                <a:lnTo>
                  <a:pt x="2311" y="1045"/>
                </a:lnTo>
                <a:lnTo>
                  <a:pt x="2304" y="1047"/>
                </a:lnTo>
                <a:lnTo>
                  <a:pt x="2194" y="1089"/>
                </a:lnTo>
                <a:lnTo>
                  <a:pt x="2197" y="1116"/>
                </a:lnTo>
                <a:lnTo>
                  <a:pt x="2198" y="1145"/>
                </a:lnTo>
                <a:lnTo>
                  <a:pt x="2199" y="1172"/>
                </a:lnTo>
                <a:lnTo>
                  <a:pt x="2199" y="1200"/>
                </a:lnTo>
                <a:lnTo>
                  <a:pt x="2198" y="1229"/>
                </a:lnTo>
                <a:lnTo>
                  <a:pt x="2197" y="1256"/>
                </a:lnTo>
                <a:lnTo>
                  <a:pt x="2194" y="1285"/>
                </a:lnTo>
                <a:lnTo>
                  <a:pt x="2191" y="1312"/>
                </a:lnTo>
                <a:lnTo>
                  <a:pt x="2302" y="1352"/>
                </a:lnTo>
                <a:lnTo>
                  <a:pt x="2310" y="1354"/>
                </a:lnTo>
                <a:lnTo>
                  <a:pt x="2317" y="1356"/>
                </a:lnTo>
                <a:lnTo>
                  <a:pt x="2330" y="1362"/>
                </a:lnTo>
                <a:lnTo>
                  <a:pt x="2341" y="1370"/>
                </a:lnTo>
                <a:lnTo>
                  <a:pt x="2350" y="1379"/>
                </a:lnTo>
                <a:lnTo>
                  <a:pt x="2354" y="1384"/>
                </a:lnTo>
                <a:lnTo>
                  <a:pt x="2357" y="1389"/>
                </a:lnTo>
                <a:lnTo>
                  <a:pt x="2360" y="1396"/>
                </a:lnTo>
                <a:lnTo>
                  <a:pt x="2362" y="1401"/>
                </a:lnTo>
                <a:lnTo>
                  <a:pt x="2363" y="1407"/>
                </a:lnTo>
                <a:lnTo>
                  <a:pt x="2364" y="1413"/>
                </a:lnTo>
                <a:lnTo>
                  <a:pt x="2364" y="1419"/>
                </a:lnTo>
                <a:lnTo>
                  <a:pt x="2363" y="1425"/>
                </a:lnTo>
                <a:lnTo>
                  <a:pt x="2344" y="1528"/>
                </a:lnTo>
                <a:lnTo>
                  <a:pt x="2342" y="1534"/>
                </a:lnTo>
                <a:lnTo>
                  <a:pt x="2340" y="1540"/>
                </a:lnTo>
                <a:lnTo>
                  <a:pt x="2337" y="1545"/>
                </a:lnTo>
                <a:lnTo>
                  <a:pt x="2334" y="1550"/>
                </a:lnTo>
                <a:lnTo>
                  <a:pt x="2330" y="1554"/>
                </a:lnTo>
                <a:lnTo>
                  <a:pt x="2326" y="1559"/>
                </a:lnTo>
                <a:lnTo>
                  <a:pt x="2321" y="1562"/>
                </a:lnTo>
                <a:lnTo>
                  <a:pt x="2314" y="1566"/>
                </a:lnTo>
                <a:lnTo>
                  <a:pt x="2303" y="1571"/>
                </a:lnTo>
                <a:lnTo>
                  <a:pt x="2290" y="1574"/>
                </a:lnTo>
                <a:lnTo>
                  <a:pt x="2276" y="1575"/>
                </a:lnTo>
                <a:lnTo>
                  <a:pt x="2269" y="1575"/>
                </a:lnTo>
                <a:lnTo>
                  <a:pt x="2261" y="1574"/>
                </a:lnTo>
                <a:lnTo>
                  <a:pt x="2127" y="1560"/>
                </a:lnTo>
                <a:lnTo>
                  <a:pt x="2116" y="1584"/>
                </a:lnTo>
                <a:lnTo>
                  <a:pt x="2105" y="1610"/>
                </a:lnTo>
                <a:lnTo>
                  <a:pt x="2094" y="1634"/>
                </a:lnTo>
                <a:lnTo>
                  <a:pt x="2081" y="1658"/>
                </a:lnTo>
                <a:lnTo>
                  <a:pt x="2068" y="1682"/>
                </a:lnTo>
                <a:lnTo>
                  <a:pt x="2054" y="1705"/>
                </a:lnTo>
                <a:lnTo>
                  <a:pt x="2040" y="1729"/>
                </a:lnTo>
                <a:lnTo>
                  <a:pt x="2025" y="1751"/>
                </a:lnTo>
                <a:lnTo>
                  <a:pt x="2030" y="1756"/>
                </a:lnTo>
                <a:lnTo>
                  <a:pt x="2101" y="1858"/>
                </a:lnTo>
                <a:lnTo>
                  <a:pt x="2106" y="1864"/>
                </a:lnTo>
                <a:lnTo>
                  <a:pt x="2110" y="1869"/>
                </a:lnTo>
                <a:lnTo>
                  <a:pt x="2117" y="1882"/>
                </a:lnTo>
                <a:lnTo>
                  <a:pt x="2122" y="1894"/>
                </a:lnTo>
                <a:lnTo>
                  <a:pt x="2124" y="1908"/>
                </a:lnTo>
                <a:lnTo>
                  <a:pt x="2124" y="1914"/>
                </a:lnTo>
                <a:lnTo>
                  <a:pt x="2123" y="1920"/>
                </a:lnTo>
                <a:lnTo>
                  <a:pt x="2122" y="1926"/>
                </a:lnTo>
                <a:lnTo>
                  <a:pt x="2121" y="1932"/>
                </a:lnTo>
                <a:lnTo>
                  <a:pt x="2118" y="1938"/>
                </a:lnTo>
                <a:lnTo>
                  <a:pt x="2115" y="1943"/>
                </a:lnTo>
                <a:lnTo>
                  <a:pt x="2112" y="1948"/>
                </a:lnTo>
                <a:lnTo>
                  <a:pt x="2108" y="1952"/>
                </a:lnTo>
                <a:lnTo>
                  <a:pt x="2033" y="2024"/>
                </a:lnTo>
                <a:lnTo>
                  <a:pt x="2028" y="2028"/>
                </a:lnTo>
                <a:lnTo>
                  <a:pt x="2023" y="2033"/>
                </a:lnTo>
                <a:lnTo>
                  <a:pt x="2018" y="2035"/>
                </a:lnTo>
                <a:lnTo>
                  <a:pt x="2012" y="2037"/>
                </a:lnTo>
                <a:lnTo>
                  <a:pt x="2007" y="2039"/>
                </a:lnTo>
                <a:lnTo>
                  <a:pt x="2000" y="2040"/>
                </a:lnTo>
                <a:lnTo>
                  <a:pt x="1993" y="2040"/>
                </a:lnTo>
                <a:lnTo>
                  <a:pt x="1987" y="2040"/>
                </a:lnTo>
                <a:lnTo>
                  <a:pt x="1974" y="2037"/>
                </a:lnTo>
                <a:lnTo>
                  <a:pt x="1962" y="2032"/>
                </a:lnTo>
                <a:lnTo>
                  <a:pt x="1950" y="2024"/>
                </a:lnTo>
                <a:lnTo>
                  <a:pt x="1945" y="2019"/>
                </a:lnTo>
                <a:lnTo>
                  <a:pt x="1939" y="2014"/>
                </a:lnTo>
                <a:lnTo>
                  <a:pt x="1855" y="1941"/>
                </a:lnTo>
                <a:lnTo>
                  <a:pt x="1832" y="1961"/>
                </a:lnTo>
                <a:lnTo>
                  <a:pt x="1810" y="1979"/>
                </a:lnTo>
                <a:lnTo>
                  <a:pt x="1787" y="1996"/>
                </a:lnTo>
                <a:lnTo>
                  <a:pt x="1765" y="2012"/>
                </a:lnTo>
                <a:lnTo>
                  <a:pt x="1741" y="2027"/>
                </a:lnTo>
                <a:lnTo>
                  <a:pt x="1718" y="2042"/>
                </a:lnTo>
                <a:lnTo>
                  <a:pt x="1695" y="2056"/>
                </a:lnTo>
                <a:lnTo>
                  <a:pt x="1670" y="2069"/>
                </a:lnTo>
                <a:lnTo>
                  <a:pt x="1646" y="2082"/>
                </a:lnTo>
                <a:lnTo>
                  <a:pt x="1680" y="2178"/>
                </a:lnTo>
                <a:lnTo>
                  <a:pt x="1684" y="2185"/>
                </a:lnTo>
                <a:lnTo>
                  <a:pt x="1686" y="2192"/>
                </a:lnTo>
                <a:lnTo>
                  <a:pt x="1689" y="2205"/>
                </a:lnTo>
                <a:lnTo>
                  <a:pt x="1690" y="2219"/>
                </a:lnTo>
                <a:lnTo>
                  <a:pt x="1689" y="2232"/>
                </a:lnTo>
                <a:lnTo>
                  <a:pt x="1687" y="2238"/>
                </a:lnTo>
                <a:lnTo>
                  <a:pt x="1685" y="2244"/>
                </a:lnTo>
                <a:lnTo>
                  <a:pt x="1682" y="2250"/>
                </a:lnTo>
                <a:lnTo>
                  <a:pt x="1678" y="2255"/>
                </a:lnTo>
                <a:lnTo>
                  <a:pt x="1674" y="2260"/>
                </a:lnTo>
                <a:lnTo>
                  <a:pt x="1670" y="2264"/>
                </a:lnTo>
                <a:lnTo>
                  <a:pt x="1665" y="2268"/>
                </a:lnTo>
                <a:lnTo>
                  <a:pt x="1660" y="2271"/>
                </a:lnTo>
                <a:lnTo>
                  <a:pt x="1569" y="2320"/>
                </a:lnTo>
                <a:lnTo>
                  <a:pt x="1563" y="2322"/>
                </a:lnTo>
                <a:lnTo>
                  <a:pt x="1557" y="2324"/>
                </a:lnTo>
                <a:lnTo>
                  <a:pt x="1551" y="2325"/>
                </a:lnTo>
                <a:lnTo>
                  <a:pt x="1545" y="2326"/>
                </a:lnTo>
                <a:lnTo>
                  <a:pt x="1539" y="2326"/>
                </a:lnTo>
                <a:lnTo>
                  <a:pt x="1533" y="2325"/>
                </a:lnTo>
                <a:lnTo>
                  <a:pt x="1527" y="2323"/>
                </a:lnTo>
                <a:lnTo>
                  <a:pt x="1521" y="2321"/>
                </a:lnTo>
                <a:lnTo>
                  <a:pt x="1509" y="2315"/>
                </a:lnTo>
                <a:lnTo>
                  <a:pt x="1499" y="2307"/>
                </a:lnTo>
                <a:lnTo>
                  <a:pt x="1489" y="2297"/>
                </a:lnTo>
                <a:lnTo>
                  <a:pt x="1484" y="2291"/>
                </a:lnTo>
                <a:lnTo>
                  <a:pt x="1480" y="2284"/>
                </a:lnTo>
                <a:lnTo>
                  <a:pt x="1406" y="2169"/>
                </a:lnTo>
                <a:lnTo>
                  <a:pt x="1405" y="2167"/>
                </a:lnTo>
                <a:lnTo>
                  <a:pt x="1379" y="2172"/>
                </a:lnTo>
                <a:lnTo>
                  <a:pt x="1351" y="2176"/>
                </a:lnTo>
                <a:lnTo>
                  <a:pt x="1325" y="2180"/>
                </a:lnTo>
                <a:lnTo>
                  <a:pt x="1298" y="2183"/>
                </a:lnTo>
                <a:lnTo>
                  <a:pt x="1271" y="2185"/>
                </a:lnTo>
                <a:lnTo>
                  <a:pt x="1244" y="2187"/>
                </a:lnTo>
                <a:lnTo>
                  <a:pt x="1216" y="2188"/>
                </a:lnTo>
                <a:lnTo>
                  <a:pt x="1189" y="2188"/>
                </a:lnTo>
                <a:lnTo>
                  <a:pt x="1157" y="2297"/>
                </a:lnTo>
                <a:lnTo>
                  <a:pt x="1156" y="2304"/>
                </a:lnTo>
                <a:lnTo>
                  <a:pt x="1154" y="2311"/>
                </a:lnTo>
                <a:lnTo>
                  <a:pt x="1149" y="2324"/>
                </a:lnTo>
                <a:lnTo>
                  <a:pt x="1142" y="2335"/>
                </a:lnTo>
                <a:lnTo>
                  <a:pt x="1133" y="2345"/>
                </a:lnTo>
                <a:lnTo>
                  <a:pt x="1128" y="2350"/>
                </a:lnTo>
                <a:lnTo>
                  <a:pt x="1123" y="2353"/>
                </a:lnTo>
                <a:lnTo>
                  <a:pt x="1118" y="2356"/>
                </a:lnTo>
                <a:lnTo>
                  <a:pt x="1112" y="2358"/>
                </a:lnTo>
                <a:lnTo>
                  <a:pt x="1107" y="2360"/>
                </a:lnTo>
                <a:lnTo>
                  <a:pt x="1100" y="2361"/>
                </a:lnTo>
                <a:lnTo>
                  <a:pt x="1094" y="2361"/>
                </a:lnTo>
                <a:lnTo>
                  <a:pt x="1088" y="2361"/>
                </a:lnTo>
                <a:lnTo>
                  <a:pt x="985" y="2347"/>
                </a:lnTo>
                <a:lnTo>
                  <a:pt x="978" y="2346"/>
                </a:lnTo>
                <a:lnTo>
                  <a:pt x="972" y="2344"/>
                </a:lnTo>
                <a:lnTo>
                  <a:pt x="967" y="2341"/>
                </a:lnTo>
                <a:lnTo>
                  <a:pt x="962" y="2338"/>
                </a:lnTo>
                <a:lnTo>
                  <a:pt x="957" y="2335"/>
                </a:lnTo>
                <a:lnTo>
                  <a:pt x="953" y="2330"/>
                </a:lnTo>
                <a:lnTo>
                  <a:pt x="949" y="2326"/>
                </a:lnTo>
                <a:lnTo>
                  <a:pt x="945" y="2320"/>
                </a:lnTo>
                <a:lnTo>
                  <a:pt x="939" y="2309"/>
                </a:lnTo>
                <a:lnTo>
                  <a:pt x="935" y="2296"/>
                </a:lnTo>
                <a:lnTo>
                  <a:pt x="933" y="2281"/>
                </a:lnTo>
                <a:lnTo>
                  <a:pt x="933" y="2274"/>
                </a:lnTo>
                <a:lnTo>
                  <a:pt x="934" y="2267"/>
                </a:lnTo>
                <a:lnTo>
                  <a:pt x="939" y="2154"/>
                </a:lnTo>
                <a:lnTo>
                  <a:pt x="912" y="2146"/>
                </a:lnTo>
                <a:lnTo>
                  <a:pt x="885" y="2138"/>
                </a:lnTo>
                <a:lnTo>
                  <a:pt x="859" y="2129"/>
                </a:lnTo>
                <a:lnTo>
                  <a:pt x="832" y="2119"/>
                </a:lnTo>
                <a:lnTo>
                  <a:pt x="806" y="2109"/>
                </a:lnTo>
                <a:lnTo>
                  <a:pt x="780" y="2098"/>
                </a:lnTo>
                <a:lnTo>
                  <a:pt x="755" y="2085"/>
                </a:lnTo>
                <a:lnTo>
                  <a:pt x="730" y="2072"/>
                </a:lnTo>
                <a:lnTo>
                  <a:pt x="639" y="2154"/>
                </a:lnTo>
                <a:lnTo>
                  <a:pt x="635" y="2161"/>
                </a:lnTo>
                <a:lnTo>
                  <a:pt x="630" y="2166"/>
                </a:lnTo>
                <a:lnTo>
                  <a:pt x="618" y="2174"/>
                </a:lnTo>
                <a:lnTo>
                  <a:pt x="607" y="2180"/>
                </a:lnTo>
                <a:lnTo>
                  <a:pt x="593" y="2184"/>
                </a:lnTo>
                <a:lnTo>
                  <a:pt x="587" y="2185"/>
                </a:lnTo>
                <a:lnTo>
                  <a:pt x="581" y="2185"/>
                </a:lnTo>
                <a:lnTo>
                  <a:pt x="575" y="2185"/>
                </a:lnTo>
                <a:lnTo>
                  <a:pt x="569" y="2184"/>
                </a:lnTo>
                <a:lnTo>
                  <a:pt x="563" y="2183"/>
                </a:lnTo>
                <a:lnTo>
                  <a:pt x="557" y="2181"/>
                </a:lnTo>
                <a:lnTo>
                  <a:pt x="552" y="2178"/>
                </a:lnTo>
                <a:lnTo>
                  <a:pt x="547" y="2174"/>
                </a:lnTo>
                <a:lnTo>
                  <a:pt x="465" y="2110"/>
                </a:lnTo>
                <a:lnTo>
                  <a:pt x="460" y="2105"/>
                </a:lnTo>
                <a:lnTo>
                  <a:pt x="456" y="2101"/>
                </a:lnTo>
                <a:lnTo>
                  <a:pt x="453" y="2096"/>
                </a:lnTo>
                <a:lnTo>
                  <a:pt x="450" y="2090"/>
                </a:lnTo>
                <a:lnTo>
                  <a:pt x="448" y="2084"/>
                </a:lnTo>
                <a:lnTo>
                  <a:pt x="446" y="2078"/>
                </a:lnTo>
                <a:lnTo>
                  <a:pt x="445" y="2072"/>
                </a:lnTo>
                <a:lnTo>
                  <a:pt x="445" y="2066"/>
                </a:lnTo>
                <a:lnTo>
                  <a:pt x="446" y="2053"/>
                </a:lnTo>
                <a:lnTo>
                  <a:pt x="449" y="2040"/>
                </a:lnTo>
                <a:lnTo>
                  <a:pt x="455" y="2026"/>
                </a:lnTo>
                <a:lnTo>
                  <a:pt x="458" y="2020"/>
                </a:lnTo>
                <a:lnTo>
                  <a:pt x="463" y="2014"/>
                </a:lnTo>
                <a:lnTo>
                  <a:pt x="522" y="1926"/>
                </a:lnTo>
                <a:lnTo>
                  <a:pt x="496" y="1901"/>
                </a:lnTo>
                <a:lnTo>
                  <a:pt x="471" y="1876"/>
                </a:lnTo>
                <a:lnTo>
                  <a:pt x="446" y="1849"/>
                </a:lnTo>
                <a:lnTo>
                  <a:pt x="423" y="1821"/>
                </a:lnTo>
                <a:lnTo>
                  <a:pt x="395" y="1786"/>
                </a:lnTo>
                <a:lnTo>
                  <a:pt x="369" y="1749"/>
                </a:lnTo>
                <a:lnTo>
                  <a:pt x="273" y="1794"/>
                </a:lnTo>
                <a:lnTo>
                  <a:pt x="267" y="1798"/>
                </a:lnTo>
                <a:lnTo>
                  <a:pt x="261" y="1801"/>
                </a:lnTo>
                <a:lnTo>
                  <a:pt x="247" y="1805"/>
                </a:lnTo>
                <a:lnTo>
                  <a:pt x="234" y="1808"/>
                </a:lnTo>
                <a:lnTo>
                  <a:pt x="221" y="1807"/>
                </a:lnTo>
                <a:lnTo>
                  <a:pt x="214" y="1807"/>
                </a:lnTo>
                <a:lnTo>
                  <a:pt x="208" y="1805"/>
                </a:lnTo>
                <a:lnTo>
                  <a:pt x="202" y="1803"/>
                </a:lnTo>
                <a:lnTo>
                  <a:pt x="197" y="1800"/>
                </a:lnTo>
                <a:lnTo>
                  <a:pt x="192" y="1797"/>
                </a:lnTo>
                <a:lnTo>
                  <a:pt x="187" y="1793"/>
                </a:lnTo>
                <a:lnTo>
                  <a:pt x="183" y="1789"/>
                </a:lnTo>
                <a:lnTo>
                  <a:pt x="179" y="1784"/>
                </a:lnTo>
                <a:lnTo>
                  <a:pt x="121" y="1697"/>
                </a:lnTo>
                <a:lnTo>
                  <a:pt x="118" y="1692"/>
                </a:lnTo>
                <a:lnTo>
                  <a:pt x="116" y="1686"/>
                </a:lnTo>
                <a:lnTo>
                  <a:pt x="114" y="1681"/>
                </a:lnTo>
                <a:lnTo>
                  <a:pt x="113" y="1675"/>
                </a:lnTo>
                <a:lnTo>
                  <a:pt x="113" y="1669"/>
                </a:lnTo>
                <a:lnTo>
                  <a:pt x="113" y="1663"/>
                </a:lnTo>
                <a:lnTo>
                  <a:pt x="114" y="1656"/>
                </a:lnTo>
                <a:lnTo>
                  <a:pt x="115" y="1650"/>
                </a:lnTo>
                <a:lnTo>
                  <a:pt x="120" y="1637"/>
                </a:lnTo>
                <a:lnTo>
                  <a:pt x="127" y="1626"/>
                </a:lnTo>
                <a:lnTo>
                  <a:pt x="136" y="1616"/>
                </a:lnTo>
                <a:lnTo>
                  <a:pt x="141" y="1611"/>
                </a:lnTo>
                <a:lnTo>
                  <a:pt x="147" y="1607"/>
                </a:lnTo>
                <a:lnTo>
                  <a:pt x="253" y="1521"/>
                </a:lnTo>
                <a:lnTo>
                  <a:pt x="245" y="1495"/>
                </a:lnTo>
                <a:lnTo>
                  <a:pt x="237" y="1470"/>
                </a:lnTo>
                <a:lnTo>
                  <a:pt x="229" y="1442"/>
                </a:lnTo>
                <a:lnTo>
                  <a:pt x="223" y="1416"/>
                </a:lnTo>
                <a:lnTo>
                  <a:pt x="217" y="1389"/>
                </a:lnTo>
                <a:lnTo>
                  <a:pt x="211" y="1363"/>
                </a:lnTo>
                <a:lnTo>
                  <a:pt x="207" y="1336"/>
                </a:lnTo>
                <a:lnTo>
                  <a:pt x="203" y="1308"/>
                </a:lnTo>
                <a:lnTo>
                  <a:pt x="197" y="1309"/>
                </a:lnTo>
                <a:lnTo>
                  <a:pt x="191" y="1309"/>
                </a:lnTo>
                <a:lnTo>
                  <a:pt x="70" y="1284"/>
                </a:lnTo>
                <a:lnTo>
                  <a:pt x="63" y="1284"/>
                </a:lnTo>
                <a:lnTo>
                  <a:pt x="55" y="1282"/>
                </a:lnTo>
                <a:lnTo>
                  <a:pt x="42" y="1278"/>
                </a:lnTo>
                <a:lnTo>
                  <a:pt x="30" y="1272"/>
                </a:lnTo>
                <a:lnTo>
                  <a:pt x="19" y="1263"/>
                </a:lnTo>
                <a:lnTo>
                  <a:pt x="15" y="1259"/>
                </a:lnTo>
                <a:lnTo>
                  <a:pt x="11" y="1254"/>
                </a:lnTo>
                <a:lnTo>
                  <a:pt x="7" y="1249"/>
                </a:lnTo>
                <a:lnTo>
                  <a:pt x="5" y="1243"/>
                </a:lnTo>
                <a:lnTo>
                  <a:pt x="3" y="1238"/>
                </a:lnTo>
                <a:lnTo>
                  <a:pt x="1" y="1232"/>
                </a:lnTo>
                <a:lnTo>
                  <a:pt x="0" y="1226"/>
                </a:lnTo>
                <a:lnTo>
                  <a:pt x="0" y="1220"/>
                </a:lnTo>
                <a:lnTo>
                  <a:pt x="6" y="1116"/>
                </a:lnTo>
                <a:lnTo>
                  <a:pt x="6" y="1110"/>
                </a:lnTo>
                <a:lnTo>
                  <a:pt x="8" y="1104"/>
                </a:lnTo>
                <a:lnTo>
                  <a:pt x="10" y="1098"/>
                </a:lnTo>
                <a:lnTo>
                  <a:pt x="12" y="1093"/>
                </a:lnTo>
                <a:lnTo>
                  <a:pt x="16" y="1088"/>
                </a:lnTo>
                <a:lnTo>
                  <a:pt x="19" y="1083"/>
                </a:lnTo>
                <a:lnTo>
                  <a:pt x="25" y="1079"/>
                </a:lnTo>
                <a:lnTo>
                  <a:pt x="30" y="1074"/>
                </a:lnTo>
                <a:lnTo>
                  <a:pt x="41" y="1067"/>
                </a:lnTo>
                <a:lnTo>
                  <a:pt x="53" y="1062"/>
                </a:lnTo>
                <a:lnTo>
                  <a:pt x="67" y="1059"/>
                </a:lnTo>
                <a:lnTo>
                  <a:pt x="74" y="1059"/>
                </a:lnTo>
                <a:lnTo>
                  <a:pt x="81" y="1059"/>
                </a:lnTo>
                <a:lnTo>
                  <a:pt x="204" y="1055"/>
                </a:lnTo>
                <a:lnTo>
                  <a:pt x="209" y="1026"/>
                </a:lnTo>
                <a:lnTo>
                  <a:pt x="214" y="996"/>
                </a:lnTo>
                <a:lnTo>
                  <a:pt x="221" y="967"/>
                </a:lnTo>
                <a:lnTo>
                  <a:pt x="228" y="937"/>
                </a:lnTo>
                <a:lnTo>
                  <a:pt x="236" y="908"/>
                </a:lnTo>
                <a:lnTo>
                  <a:pt x="244" y="879"/>
                </a:lnTo>
                <a:lnTo>
                  <a:pt x="254" y="851"/>
                </a:lnTo>
                <a:lnTo>
                  <a:pt x="264" y="822"/>
                </a:lnTo>
                <a:lnTo>
                  <a:pt x="185" y="757"/>
                </a:lnTo>
                <a:lnTo>
                  <a:pt x="179" y="753"/>
                </a:lnTo>
                <a:lnTo>
                  <a:pt x="173" y="749"/>
                </a:lnTo>
                <a:lnTo>
                  <a:pt x="163" y="739"/>
                </a:lnTo>
                <a:lnTo>
                  <a:pt x="155" y="728"/>
                </a:lnTo>
                <a:lnTo>
                  <a:pt x="149" y="717"/>
                </a:lnTo>
                <a:lnTo>
                  <a:pt x="147" y="711"/>
                </a:lnTo>
                <a:lnTo>
                  <a:pt x="146" y="705"/>
                </a:lnTo>
                <a:lnTo>
                  <a:pt x="145" y="698"/>
                </a:lnTo>
                <a:lnTo>
                  <a:pt x="145" y="691"/>
                </a:lnTo>
                <a:lnTo>
                  <a:pt x="146" y="685"/>
                </a:lnTo>
                <a:lnTo>
                  <a:pt x="147" y="680"/>
                </a:lnTo>
                <a:lnTo>
                  <a:pt x="149" y="674"/>
                </a:lnTo>
                <a:lnTo>
                  <a:pt x="153" y="668"/>
                </a:lnTo>
                <a:lnTo>
                  <a:pt x="205" y="579"/>
                </a:lnTo>
                <a:lnTo>
                  <a:pt x="208" y="574"/>
                </a:lnTo>
                <a:lnTo>
                  <a:pt x="212" y="570"/>
                </a:lnTo>
                <a:lnTo>
                  <a:pt x="218" y="564"/>
                </a:lnTo>
                <a:lnTo>
                  <a:pt x="222" y="561"/>
                </a:lnTo>
                <a:lnTo>
                  <a:pt x="228" y="558"/>
                </a:lnTo>
                <a:lnTo>
                  <a:pt x="233" y="555"/>
                </a:lnTo>
                <a:lnTo>
                  <a:pt x="239" y="554"/>
                </a:lnTo>
                <a:lnTo>
                  <a:pt x="245" y="552"/>
                </a:lnTo>
                <a:lnTo>
                  <a:pt x="258" y="551"/>
                </a:lnTo>
                <a:lnTo>
                  <a:pt x="271" y="553"/>
                </a:lnTo>
                <a:lnTo>
                  <a:pt x="286" y="556"/>
                </a:lnTo>
                <a:lnTo>
                  <a:pt x="292" y="559"/>
                </a:lnTo>
                <a:lnTo>
                  <a:pt x="299" y="563"/>
                </a:lnTo>
                <a:lnTo>
                  <a:pt x="383" y="603"/>
                </a:lnTo>
                <a:lnTo>
                  <a:pt x="401" y="579"/>
                </a:lnTo>
                <a:lnTo>
                  <a:pt x="420" y="555"/>
                </a:lnTo>
                <a:lnTo>
                  <a:pt x="440" y="532"/>
                </a:lnTo>
                <a:lnTo>
                  <a:pt x="460" y="509"/>
                </a:lnTo>
                <a:lnTo>
                  <a:pt x="482" y="486"/>
                </a:lnTo>
                <a:lnTo>
                  <a:pt x="503" y="465"/>
                </a:lnTo>
                <a:lnTo>
                  <a:pt x="526" y="444"/>
                </a:lnTo>
                <a:lnTo>
                  <a:pt x="550" y="423"/>
                </a:lnTo>
                <a:lnTo>
                  <a:pt x="496" y="340"/>
                </a:lnTo>
                <a:lnTo>
                  <a:pt x="492" y="334"/>
                </a:lnTo>
                <a:lnTo>
                  <a:pt x="488" y="328"/>
                </a:lnTo>
                <a:lnTo>
                  <a:pt x="481" y="316"/>
                </a:lnTo>
                <a:lnTo>
                  <a:pt x="477" y="302"/>
                </a:lnTo>
                <a:lnTo>
                  <a:pt x="476" y="289"/>
                </a:lnTo>
                <a:lnTo>
                  <a:pt x="476" y="283"/>
                </a:lnTo>
                <a:lnTo>
                  <a:pt x="477" y="277"/>
                </a:lnTo>
                <a:lnTo>
                  <a:pt x="478" y="271"/>
                </a:lnTo>
                <a:lnTo>
                  <a:pt x="480" y="265"/>
                </a:lnTo>
                <a:lnTo>
                  <a:pt x="482" y="260"/>
                </a:lnTo>
                <a:lnTo>
                  <a:pt x="485" y="254"/>
                </a:lnTo>
                <a:lnTo>
                  <a:pt x="489" y="249"/>
                </a:lnTo>
                <a:lnTo>
                  <a:pt x="493" y="244"/>
                </a:lnTo>
                <a:lnTo>
                  <a:pt x="571" y="175"/>
                </a:lnTo>
                <a:lnTo>
                  <a:pt x="575" y="171"/>
                </a:lnTo>
                <a:lnTo>
                  <a:pt x="581" y="168"/>
                </a:lnTo>
                <a:lnTo>
                  <a:pt x="586" y="166"/>
                </a:lnTo>
                <a:lnTo>
                  <a:pt x="592" y="164"/>
                </a:lnTo>
                <a:lnTo>
                  <a:pt x="599" y="163"/>
                </a:lnTo>
                <a:lnTo>
                  <a:pt x="605" y="162"/>
                </a:lnTo>
                <a:lnTo>
                  <a:pt x="611" y="162"/>
                </a:lnTo>
                <a:lnTo>
                  <a:pt x="617" y="163"/>
                </a:lnTo>
                <a:lnTo>
                  <a:pt x="630" y="166"/>
                </a:lnTo>
                <a:lnTo>
                  <a:pt x="642" y="171"/>
                </a:lnTo>
                <a:lnTo>
                  <a:pt x="654" y="179"/>
                </a:lnTo>
                <a:lnTo>
                  <a:pt x="659" y="184"/>
                </a:lnTo>
                <a:lnTo>
                  <a:pt x="665" y="190"/>
                </a:lnTo>
                <a:close/>
                <a:moveTo>
                  <a:pt x="1752" y="1587"/>
                </a:moveTo>
                <a:lnTo>
                  <a:pt x="1507" y="1385"/>
                </a:lnTo>
                <a:lnTo>
                  <a:pt x="1497" y="1405"/>
                </a:lnTo>
                <a:lnTo>
                  <a:pt x="1485" y="1421"/>
                </a:lnTo>
                <a:lnTo>
                  <a:pt x="1473" y="1436"/>
                </a:lnTo>
                <a:lnTo>
                  <a:pt x="1460" y="1449"/>
                </a:lnTo>
                <a:lnTo>
                  <a:pt x="1447" y="1462"/>
                </a:lnTo>
                <a:lnTo>
                  <a:pt x="1434" y="1473"/>
                </a:lnTo>
                <a:lnTo>
                  <a:pt x="1420" y="1482"/>
                </a:lnTo>
                <a:lnTo>
                  <a:pt x="1408" y="1490"/>
                </a:lnTo>
                <a:lnTo>
                  <a:pt x="1396" y="1496"/>
                </a:lnTo>
                <a:lnTo>
                  <a:pt x="1385" y="1502"/>
                </a:lnTo>
                <a:lnTo>
                  <a:pt x="1366" y="1510"/>
                </a:lnTo>
                <a:lnTo>
                  <a:pt x="1352" y="1514"/>
                </a:lnTo>
                <a:lnTo>
                  <a:pt x="1348" y="1515"/>
                </a:lnTo>
                <a:lnTo>
                  <a:pt x="1497" y="1796"/>
                </a:lnTo>
                <a:lnTo>
                  <a:pt x="1511" y="1791"/>
                </a:lnTo>
                <a:lnTo>
                  <a:pt x="1525" y="1785"/>
                </a:lnTo>
                <a:lnTo>
                  <a:pt x="1553" y="1771"/>
                </a:lnTo>
                <a:lnTo>
                  <a:pt x="1579" y="1756"/>
                </a:lnTo>
                <a:lnTo>
                  <a:pt x="1603" y="1740"/>
                </a:lnTo>
                <a:lnTo>
                  <a:pt x="1626" y="1724"/>
                </a:lnTo>
                <a:lnTo>
                  <a:pt x="1647" y="1705"/>
                </a:lnTo>
                <a:lnTo>
                  <a:pt x="1666" y="1688"/>
                </a:lnTo>
                <a:lnTo>
                  <a:pt x="1684" y="1671"/>
                </a:lnTo>
                <a:lnTo>
                  <a:pt x="1699" y="1655"/>
                </a:lnTo>
                <a:lnTo>
                  <a:pt x="1713" y="1638"/>
                </a:lnTo>
                <a:lnTo>
                  <a:pt x="1734" y="1611"/>
                </a:lnTo>
                <a:lnTo>
                  <a:pt x="1748" y="1593"/>
                </a:lnTo>
                <a:lnTo>
                  <a:pt x="1752" y="1587"/>
                </a:lnTo>
                <a:close/>
                <a:moveTo>
                  <a:pt x="1600" y="657"/>
                </a:moveTo>
                <a:lnTo>
                  <a:pt x="1400" y="902"/>
                </a:lnTo>
                <a:lnTo>
                  <a:pt x="1418" y="912"/>
                </a:lnTo>
                <a:lnTo>
                  <a:pt x="1436" y="923"/>
                </a:lnTo>
                <a:lnTo>
                  <a:pt x="1451" y="935"/>
                </a:lnTo>
                <a:lnTo>
                  <a:pt x="1464" y="948"/>
                </a:lnTo>
                <a:lnTo>
                  <a:pt x="1476" y="962"/>
                </a:lnTo>
                <a:lnTo>
                  <a:pt x="1486" y="975"/>
                </a:lnTo>
                <a:lnTo>
                  <a:pt x="1496" y="987"/>
                </a:lnTo>
                <a:lnTo>
                  <a:pt x="1504" y="1000"/>
                </a:lnTo>
                <a:lnTo>
                  <a:pt x="1511" y="1012"/>
                </a:lnTo>
                <a:lnTo>
                  <a:pt x="1516" y="1024"/>
                </a:lnTo>
                <a:lnTo>
                  <a:pt x="1524" y="1043"/>
                </a:lnTo>
                <a:lnTo>
                  <a:pt x="1529" y="1056"/>
                </a:lnTo>
                <a:lnTo>
                  <a:pt x="1530" y="1060"/>
                </a:lnTo>
                <a:lnTo>
                  <a:pt x="1811" y="912"/>
                </a:lnTo>
                <a:lnTo>
                  <a:pt x="1804" y="898"/>
                </a:lnTo>
                <a:lnTo>
                  <a:pt x="1799" y="883"/>
                </a:lnTo>
                <a:lnTo>
                  <a:pt x="1786" y="856"/>
                </a:lnTo>
                <a:lnTo>
                  <a:pt x="1771" y="830"/>
                </a:lnTo>
                <a:lnTo>
                  <a:pt x="1755" y="805"/>
                </a:lnTo>
                <a:lnTo>
                  <a:pt x="1737" y="783"/>
                </a:lnTo>
                <a:lnTo>
                  <a:pt x="1720" y="762"/>
                </a:lnTo>
                <a:lnTo>
                  <a:pt x="1703" y="742"/>
                </a:lnTo>
                <a:lnTo>
                  <a:pt x="1686" y="725"/>
                </a:lnTo>
                <a:lnTo>
                  <a:pt x="1668" y="710"/>
                </a:lnTo>
                <a:lnTo>
                  <a:pt x="1653" y="695"/>
                </a:lnTo>
                <a:lnTo>
                  <a:pt x="1626" y="674"/>
                </a:lnTo>
                <a:lnTo>
                  <a:pt x="1607" y="661"/>
                </a:lnTo>
                <a:lnTo>
                  <a:pt x="1600" y="657"/>
                </a:lnTo>
                <a:close/>
                <a:moveTo>
                  <a:pt x="794" y="1745"/>
                </a:moveTo>
                <a:lnTo>
                  <a:pt x="995" y="1499"/>
                </a:lnTo>
                <a:lnTo>
                  <a:pt x="975" y="1489"/>
                </a:lnTo>
                <a:lnTo>
                  <a:pt x="959" y="1478"/>
                </a:lnTo>
                <a:lnTo>
                  <a:pt x="944" y="1466"/>
                </a:lnTo>
                <a:lnTo>
                  <a:pt x="931" y="1453"/>
                </a:lnTo>
                <a:lnTo>
                  <a:pt x="919" y="1440"/>
                </a:lnTo>
                <a:lnTo>
                  <a:pt x="907" y="1427"/>
                </a:lnTo>
                <a:lnTo>
                  <a:pt x="898" y="1414"/>
                </a:lnTo>
                <a:lnTo>
                  <a:pt x="890" y="1401"/>
                </a:lnTo>
                <a:lnTo>
                  <a:pt x="884" y="1388"/>
                </a:lnTo>
                <a:lnTo>
                  <a:pt x="878" y="1377"/>
                </a:lnTo>
                <a:lnTo>
                  <a:pt x="870" y="1359"/>
                </a:lnTo>
                <a:lnTo>
                  <a:pt x="866" y="1346"/>
                </a:lnTo>
                <a:lnTo>
                  <a:pt x="865" y="1341"/>
                </a:lnTo>
                <a:lnTo>
                  <a:pt x="584" y="1489"/>
                </a:lnTo>
                <a:lnTo>
                  <a:pt x="589" y="1503"/>
                </a:lnTo>
                <a:lnTo>
                  <a:pt x="595" y="1518"/>
                </a:lnTo>
                <a:lnTo>
                  <a:pt x="609" y="1546"/>
                </a:lnTo>
                <a:lnTo>
                  <a:pt x="624" y="1571"/>
                </a:lnTo>
                <a:lnTo>
                  <a:pt x="639" y="1596"/>
                </a:lnTo>
                <a:lnTo>
                  <a:pt x="656" y="1618"/>
                </a:lnTo>
                <a:lnTo>
                  <a:pt x="674" y="1639"/>
                </a:lnTo>
                <a:lnTo>
                  <a:pt x="692" y="1659"/>
                </a:lnTo>
                <a:lnTo>
                  <a:pt x="709" y="1676"/>
                </a:lnTo>
                <a:lnTo>
                  <a:pt x="726" y="1692"/>
                </a:lnTo>
                <a:lnTo>
                  <a:pt x="742" y="1705"/>
                </a:lnTo>
                <a:lnTo>
                  <a:pt x="768" y="1727"/>
                </a:lnTo>
                <a:lnTo>
                  <a:pt x="787" y="1740"/>
                </a:lnTo>
                <a:lnTo>
                  <a:pt x="794" y="1745"/>
                </a:lnTo>
                <a:close/>
                <a:moveTo>
                  <a:pt x="666" y="782"/>
                </a:moveTo>
                <a:lnTo>
                  <a:pt x="910" y="982"/>
                </a:lnTo>
                <a:lnTo>
                  <a:pt x="921" y="964"/>
                </a:lnTo>
                <a:lnTo>
                  <a:pt x="932" y="946"/>
                </a:lnTo>
                <a:lnTo>
                  <a:pt x="944" y="931"/>
                </a:lnTo>
                <a:lnTo>
                  <a:pt x="957" y="918"/>
                </a:lnTo>
                <a:lnTo>
                  <a:pt x="970" y="906"/>
                </a:lnTo>
                <a:lnTo>
                  <a:pt x="984" y="896"/>
                </a:lnTo>
                <a:lnTo>
                  <a:pt x="997" y="887"/>
                </a:lnTo>
                <a:lnTo>
                  <a:pt x="1009" y="878"/>
                </a:lnTo>
                <a:lnTo>
                  <a:pt x="1021" y="871"/>
                </a:lnTo>
                <a:lnTo>
                  <a:pt x="1032" y="866"/>
                </a:lnTo>
                <a:lnTo>
                  <a:pt x="1052" y="858"/>
                </a:lnTo>
                <a:lnTo>
                  <a:pt x="1065" y="853"/>
                </a:lnTo>
                <a:lnTo>
                  <a:pt x="1069" y="852"/>
                </a:lnTo>
                <a:lnTo>
                  <a:pt x="922" y="573"/>
                </a:lnTo>
                <a:lnTo>
                  <a:pt x="906" y="578"/>
                </a:lnTo>
                <a:lnTo>
                  <a:pt x="892" y="584"/>
                </a:lnTo>
                <a:lnTo>
                  <a:pt x="865" y="596"/>
                </a:lnTo>
                <a:lnTo>
                  <a:pt x="838" y="611"/>
                </a:lnTo>
                <a:lnTo>
                  <a:pt x="814" y="627"/>
                </a:lnTo>
                <a:lnTo>
                  <a:pt x="792" y="645"/>
                </a:lnTo>
                <a:lnTo>
                  <a:pt x="770" y="662"/>
                </a:lnTo>
                <a:lnTo>
                  <a:pt x="751" y="679"/>
                </a:lnTo>
                <a:lnTo>
                  <a:pt x="734" y="697"/>
                </a:lnTo>
                <a:lnTo>
                  <a:pt x="718" y="714"/>
                </a:lnTo>
                <a:lnTo>
                  <a:pt x="704" y="729"/>
                </a:lnTo>
                <a:lnTo>
                  <a:pt x="683" y="756"/>
                </a:lnTo>
                <a:lnTo>
                  <a:pt x="670" y="775"/>
                </a:lnTo>
                <a:lnTo>
                  <a:pt x="666" y="782"/>
                </a:lnTo>
                <a:close/>
                <a:moveTo>
                  <a:pt x="1039" y="1006"/>
                </a:moveTo>
                <a:lnTo>
                  <a:pt x="1039" y="1006"/>
                </a:lnTo>
                <a:lnTo>
                  <a:pt x="1030" y="1016"/>
                </a:lnTo>
                <a:lnTo>
                  <a:pt x="1020" y="1024"/>
                </a:lnTo>
                <a:lnTo>
                  <a:pt x="1012" y="1034"/>
                </a:lnTo>
                <a:lnTo>
                  <a:pt x="1003" y="1043"/>
                </a:lnTo>
                <a:lnTo>
                  <a:pt x="996" y="1053"/>
                </a:lnTo>
                <a:lnTo>
                  <a:pt x="989" y="1063"/>
                </a:lnTo>
                <a:lnTo>
                  <a:pt x="982" y="1074"/>
                </a:lnTo>
                <a:lnTo>
                  <a:pt x="975" y="1085"/>
                </a:lnTo>
                <a:lnTo>
                  <a:pt x="965" y="1108"/>
                </a:lnTo>
                <a:lnTo>
                  <a:pt x="957" y="1130"/>
                </a:lnTo>
                <a:lnTo>
                  <a:pt x="951" y="1155"/>
                </a:lnTo>
                <a:lnTo>
                  <a:pt x="948" y="1179"/>
                </a:lnTo>
                <a:lnTo>
                  <a:pt x="946" y="1203"/>
                </a:lnTo>
                <a:lnTo>
                  <a:pt x="947" y="1228"/>
                </a:lnTo>
                <a:lnTo>
                  <a:pt x="951" y="1252"/>
                </a:lnTo>
                <a:lnTo>
                  <a:pt x="957" y="1277"/>
                </a:lnTo>
                <a:lnTo>
                  <a:pt x="960" y="1288"/>
                </a:lnTo>
                <a:lnTo>
                  <a:pt x="965" y="1300"/>
                </a:lnTo>
                <a:lnTo>
                  <a:pt x="970" y="1311"/>
                </a:lnTo>
                <a:lnTo>
                  <a:pt x="975" y="1323"/>
                </a:lnTo>
                <a:lnTo>
                  <a:pt x="982" y="1335"/>
                </a:lnTo>
                <a:lnTo>
                  <a:pt x="989" y="1345"/>
                </a:lnTo>
                <a:lnTo>
                  <a:pt x="996" y="1356"/>
                </a:lnTo>
                <a:lnTo>
                  <a:pt x="1004" y="1366"/>
                </a:lnTo>
                <a:lnTo>
                  <a:pt x="1013" y="1376"/>
                </a:lnTo>
                <a:lnTo>
                  <a:pt x="1022" y="1385"/>
                </a:lnTo>
                <a:lnTo>
                  <a:pt x="1031" y="1394"/>
                </a:lnTo>
                <a:lnTo>
                  <a:pt x="1040" y="1403"/>
                </a:lnTo>
                <a:lnTo>
                  <a:pt x="1051" y="1411"/>
                </a:lnTo>
                <a:lnTo>
                  <a:pt x="1061" y="1418"/>
                </a:lnTo>
                <a:lnTo>
                  <a:pt x="1072" y="1424"/>
                </a:lnTo>
                <a:lnTo>
                  <a:pt x="1083" y="1430"/>
                </a:lnTo>
                <a:lnTo>
                  <a:pt x="1105" y="1440"/>
                </a:lnTo>
                <a:lnTo>
                  <a:pt x="1129" y="1448"/>
                </a:lnTo>
                <a:lnTo>
                  <a:pt x="1152" y="1454"/>
                </a:lnTo>
                <a:lnTo>
                  <a:pt x="1177" y="1459"/>
                </a:lnTo>
                <a:lnTo>
                  <a:pt x="1201" y="1460"/>
                </a:lnTo>
                <a:lnTo>
                  <a:pt x="1225" y="1459"/>
                </a:lnTo>
                <a:lnTo>
                  <a:pt x="1250" y="1455"/>
                </a:lnTo>
                <a:lnTo>
                  <a:pt x="1274" y="1449"/>
                </a:lnTo>
                <a:lnTo>
                  <a:pt x="1286" y="1445"/>
                </a:lnTo>
                <a:lnTo>
                  <a:pt x="1298" y="1441"/>
                </a:lnTo>
                <a:lnTo>
                  <a:pt x="1309" y="1436"/>
                </a:lnTo>
                <a:lnTo>
                  <a:pt x="1321" y="1430"/>
                </a:lnTo>
                <a:lnTo>
                  <a:pt x="1332" y="1424"/>
                </a:lnTo>
                <a:lnTo>
                  <a:pt x="1342" y="1417"/>
                </a:lnTo>
                <a:lnTo>
                  <a:pt x="1353" y="1410"/>
                </a:lnTo>
                <a:lnTo>
                  <a:pt x="1364" y="1402"/>
                </a:lnTo>
                <a:lnTo>
                  <a:pt x="1374" y="1393"/>
                </a:lnTo>
                <a:lnTo>
                  <a:pt x="1383" y="1384"/>
                </a:lnTo>
                <a:lnTo>
                  <a:pt x="1392" y="1375"/>
                </a:lnTo>
                <a:lnTo>
                  <a:pt x="1400" y="1365"/>
                </a:lnTo>
                <a:lnTo>
                  <a:pt x="1408" y="1355"/>
                </a:lnTo>
                <a:lnTo>
                  <a:pt x="1415" y="1345"/>
                </a:lnTo>
                <a:lnTo>
                  <a:pt x="1421" y="1335"/>
                </a:lnTo>
                <a:lnTo>
                  <a:pt x="1428" y="1323"/>
                </a:lnTo>
                <a:lnTo>
                  <a:pt x="1439" y="1301"/>
                </a:lnTo>
                <a:lnTo>
                  <a:pt x="1447" y="1278"/>
                </a:lnTo>
                <a:lnTo>
                  <a:pt x="1452" y="1253"/>
                </a:lnTo>
                <a:lnTo>
                  <a:pt x="1456" y="1229"/>
                </a:lnTo>
                <a:lnTo>
                  <a:pt x="1457" y="1205"/>
                </a:lnTo>
                <a:lnTo>
                  <a:pt x="1456" y="1180"/>
                </a:lnTo>
                <a:lnTo>
                  <a:pt x="1453" y="1156"/>
                </a:lnTo>
                <a:lnTo>
                  <a:pt x="1447" y="1132"/>
                </a:lnTo>
                <a:lnTo>
                  <a:pt x="1443" y="1120"/>
                </a:lnTo>
                <a:lnTo>
                  <a:pt x="1439" y="1108"/>
                </a:lnTo>
                <a:lnTo>
                  <a:pt x="1434" y="1097"/>
                </a:lnTo>
                <a:lnTo>
                  <a:pt x="1428" y="1086"/>
                </a:lnTo>
                <a:lnTo>
                  <a:pt x="1421" y="1074"/>
                </a:lnTo>
                <a:lnTo>
                  <a:pt x="1414" y="1063"/>
                </a:lnTo>
                <a:lnTo>
                  <a:pt x="1407" y="1053"/>
                </a:lnTo>
                <a:lnTo>
                  <a:pt x="1399" y="1042"/>
                </a:lnTo>
                <a:lnTo>
                  <a:pt x="1391" y="1033"/>
                </a:lnTo>
                <a:lnTo>
                  <a:pt x="1382" y="1023"/>
                </a:lnTo>
                <a:lnTo>
                  <a:pt x="1373" y="1015"/>
                </a:lnTo>
                <a:lnTo>
                  <a:pt x="1363" y="1005"/>
                </a:lnTo>
                <a:lnTo>
                  <a:pt x="1352" y="998"/>
                </a:lnTo>
                <a:lnTo>
                  <a:pt x="1342" y="991"/>
                </a:lnTo>
                <a:lnTo>
                  <a:pt x="1332" y="984"/>
                </a:lnTo>
                <a:lnTo>
                  <a:pt x="1321" y="978"/>
                </a:lnTo>
                <a:lnTo>
                  <a:pt x="1299" y="968"/>
                </a:lnTo>
                <a:lnTo>
                  <a:pt x="1275" y="960"/>
                </a:lnTo>
                <a:lnTo>
                  <a:pt x="1251" y="954"/>
                </a:lnTo>
                <a:lnTo>
                  <a:pt x="1227" y="949"/>
                </a:lnTo>
                <a:lnTo>
                  <a:pt x="1202" y="948"/>
                </a:lnTo>
                <a:lnTo>
                  <a:pt x="1178" y="949"/>
                </a:lnTo>
                <a:lnTo>
                  <a:pt x="1153" y="954"/>
                </a:lnTo>
                <a:lnTo>
                  <a:pt x="1130" y="959"/>
                </a:lnTo>
                <a:lnTo>
                  <a:pt x="1118" y="963"/>
                </a:lnTo>
                <a:lnTo>
                  <a:pt x="1105" y="968"/>
                </a:lnTo>
                <a:lnTo>
                  <a:pt x="1094" y="972"/>
                </a:lnTo>
                <a:lnTo>
                  <a:pt x="1083" y="978"/>
                </a:lnTo>
                <a:lnTo>
                  <a:pt x="1072" y="984"/>
                </a:lnTo>
                <a:lnTo>
                  <a:pt x="1061" y="991"/>
                </a:lnTo>
                <a:lnTo>
                  <a:pt x="1051" y="998"/>
                </a:lnTo>
                <a:lnTo>
                  <a:pt x="1039" y="100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/>
          <a:lstStyle/>
          <a:p>
            <a:endParaRPr lang="en-GB"/>
          </a:p>
        </p:txBody>
      </p:sp>
      <p:sp>
        <p:nvSpPr>
          <p:cNvPr id="150" name="TextBox 149"/>
          <p:cNvSpPr txBox="1"/>
          <p:nvPr/>
        </p:nvSpPr>
        <p:spPr>
          <a:xfrm>
            <a:off x="5390539" y="6149564"/>
            <a:ext cx="2803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3. Verification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313280" y="1261660"/>
                <a:ext cx="9564926" cy="5146397"/>
              </a:xfrm>
            </p:spPr>
            <p:txBody>
              <a:bodyPr>
                <a:noAutofit/>
              </a:bodyPr>
              <a:lstStyle/>
              <a:p>
                <a:pPr marL="457200" indent="-457200" algn="l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Rapid discovery of related sets with maximum matching metric</a:t>
                </a:r>
              </a:p>
              <a:p>
                <a:pPr marL="457200" indent="-457200" algn="l"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Supports two notions of set relatedness:</a:t>
                </a:r>
              </a:p>
              <a:p>
                <a:pPr marL="914400" lvl="1" indent="-457200" algn="l"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Lucida Console" panose="020B0609040504020204" pitchFamily="49" charset="0"/>
                  </a:rPr>
                  <a:t>Set-</a:t>
                </a:r>
                <a:r>
                  <a:rPr lang="en-US" sz="2400" dirty="0" err="1" smtClean="0">
                    <a:latin typeface="Lucida Console" panose="020B0609040504020204" pitchFamily="49" charset="0"/>
                  </a:rPr>
                  <a:t>Similarity,Set</a:t>
                </a:r>
                <a:r>
                  <a:rPr lang="en-US" sz="2400" dirty="0" smtClean="0">
                    <a:latin typeface="Lucida Console" panose="020B0609040504020204" pitchFamily="49" charset="0"/>
                  </a:rPr>
                  <a:t>-Containment</a:t>
                </a:r>
              </a:p>
              <a:p>
                <a:pPr marL="457200" indent="-457200" algn="l"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+mj-lt"/>
                  </a:rPr>
                  <a:t>Various similarity functions 󠆑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800" dirty="0" smtClean="0">
                    <a:latin typeface="+mj-lt"/>
                  </a:rPr>
                  <a:t>:</a:t>
                </a:r>
              </a:p>
              <a:p>
                <a:pPr marL="914400" lvl="1" indent="-457200" algn="l"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+mj-lt"/>
                  </a:rPr>
                  <a:t>Character-based edit similarity</a:t>
                </a:r>
              </a:p>
              <a:p>
                <a:pPr marL="914400" lvl="1" indent="-457200" algn="l"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+mj-lt"/>
                  </a:rPr>
                  <a:t>Token-based </a:t>
                </a:r>
                <a:r>
                  <a:rPr lang="en-US" sz="2400" dirty="0" err="1" smtClean="0">
                    <a:latin typeface="+mj-lt"/>
                  </a:rPr>
                  <a:t>Jaccard</a:t>
                </a:r>
                <a:r>
                  <a:rPr lang="en-US" sz="2400" dirty="0" smtClean="0">
                    <a:latin typeface="+mj-lt"/>
                  </a:rPr>
                  <a:t> similarity</a:t>
                </a:r>
              </a:p>
              <a:p>
                <a:pPr marL="914400" lvl="1" indent="-457200" algn="l"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+mj-lt"/>
                  </a:rPr>
                  <a:t>Optimal minimum similarity threshold</a:t>
                </a:r>
              </a:p>
              <a:p>
                <a:pPr marL="457200" indent="-457200" algn="l"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+mj-lt"/>
                  </a:rPr>
                  <a:t>Two modes of operation:</a:t>
                </a:r>
              </a:p>
              <a:p>
                <a:pPr marL="914400" lvl="1" indent="-457200" algn="l"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+mj-lt"/>
                  </a:rPr>
                  <a:t>Discovery – all pairs between two collections</a:t>
                </a:r>
              </a:p>
              <a:p>
                <a:pPr marL="914400" lvl="1" indent="-457200" algn="l"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+mj-lt"/>
                  </a:rPr>
                  <a:t>Search – for one collection, find sets related to reference</a:t>
                </a:r>
              </a:p>
            </p:txBody>
          </p:sp>
        </mc:Choice>
        <mc:Fallback>
          <p:sp>
            <p:nvSpPr>
              <p:cNvPr id="9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313280" y="1261660"/>
                <a:ext cx="9564926" cy="5146397"/>
              </a:xfrm>
              <a:blipFill>
                <a:blip r:embed="rId3"/>
                <a:stretch>
                  <a:fillRect l="-765" t="-1185" b="-4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221" y="198195"/>
            <a:ext cx="9637985" cy="85771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4000" cap="none" dirty="0" err="1" smtClean="0"/>
              <a:t>SilkMoth</a:t>
            </a:r>
            <a:endParaRPr lang="en-US" sz="4000" cap="none" dirty="0"/>
          </a:p>
        </p:txBody>
      </p:sp>
      <p:sp>
        <p:nvSpPr>
          <p:cNvPr id="3" name="Rectangle 2"/>
          <p:cNvSpPr/>
          <p:nvPr/>
        </p:nvSpPr>
        <p:spPr>
          <a:xfrm>
            <a:off x="2844800" y="1790700"/>
            <a:ext cx="6362700" cy="3619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Please read the paper!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13280" y="1055914"/>
            <a:ext cx="9564926" cy="514639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800" dirty="0" smtClean="0"/>
              <a:t>Datasets:</a:t>
            </a:r>
            <a:endParaRPr lang="en-US" sz="2800" dirty="0" smtClean="0"/>
          </a:p>
          <a:p>
            <a:pPr marL="914400" lvl="1" indent="-4572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DBLP:</a:t>
            </a:r>
            <a:r>
              <a:rPr lang="en-US" sz="2400" dirty="0" smtClean="0"/>
              <a:t> Computer science publications bibliography</a:t>
            </a:r>
          </a:p>
          <a:p>
            <a:pPr marL="914400" lvl="1" indent="-4572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WebTable</a:t>
            </a:r>
            <a:r>
              <a:rPr lang="en-US" sz="2400" dirty="0" smtClean="0"/>
              <a:t>: HTML tables scraped from web</a:t>
            </a:r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en-US" sz="2800" dirty="0" smtClean="0"/>
              <a:t>Tasks:</a:t>
            </a:r>
          </a:p>
          <a:p>
            <a:pPr marL="914400" lvl="1" indent="-4572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String Matching:</a:t>
            </a:r>
          </a:p>
          <a:p>
            <a:pPr marL="1371600" lvl="2" indent="-4572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Match publication titles in </a:t>
            </a:r>
            <a:r>
              <a:rPr lang="en-US" sz="2000" b="1" dirty="0" smtClean="0">
                <a:latin typeface="+mj-lt"/>
              </a:rPr>
              <a:t>DBLP</a:t>
            </a:r>
            <a:endParaRPr lang="en-US" sz="2000" dirty="0" smtClean="0">
              <a:latin typeface="+mj-lt"/>
            </a:endParaRPr>
          </a:p>
          <a:p>
            <a:pPr marL="1371600" lvl="2" indent="-4572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Robust to missing or slightly misspelled words in title</a:t>
            </a:r>
          </a:p>
          <a:p>
            <a:pPr marL="914400" lvl="1" indent="-4572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Schema Matching:</a:t>
            </a:r>
          </a:p>
          <a:p>
            <a:pPr marL="1371600" lvl="2" indent="-4572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Match between </a:t>
            </a:r>
            <a:r>
              <a:rPr lang="en-US" sz="2000" b="1" dirty="0" err="1" smtClean="0">
                <a:latin typeface="+mj-lt"/>
              </a:rPr>
              <a:t>WebTable</a:t>
            </a:r>
            <a:r>
              <a:rPr lang="en-US" sz="2000" dirty="0" smtClean="0">
                <a:latin typeface="+mj-lt"/>
              </a:rPr>
              <a:t> schemas</a:t>
            </a:r>
          </a:p>
          <a:p>
            <a:pPr marL="1371600" lvl="2" indent="-4572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Robust to attributes which are missing or slightly diff</a:t>
            </a:r>
          </a:p>
          <a:p>
            <a:pPr marL="914400" lvl="1" indent="-4572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Inclusion Dependency:</a:t>
            </a:r>
            <a:endParaRPr lang="en-US" sz="2400" dirty="0" smtClean="0">
              <a:latin typeface="+mj-lt"/>
            </a:endParaRPr>
          </a:p>
          <a:p>
            <a:pPr marL="1371600" lvl="2" indent="-4572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Find columns in </a:t>
            </a:r>
            <a:r>
              <a:rPr lang="en-US" sz="2000" b="1" dirty="0" err="1" smtClean="0">
                <a:latin typeface="+mj-lt"/>
              </a:rPr>
              <a:t>WebTable</a:t>
            </a:r>
            <a:r>
              <a:rPr lang="en-US" sz="2000" dirty="0" smtClean="0">
                <a:latin typeface="+mj-lt"/>
              </a:rPr>
              <a:t> which subsume another</a:t>
            </a:r>
          </a:p>
          <a:p>
            <a:pPr marL="1371600" lvl="2" indent="-4572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Robust to columns values which are missing or diff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221" y="96595"/>
            <a:ext cx="9637985" cy="85771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4000" cap="none" dirty="0" smtClean="0"/>
              <a:t>Experimental Setup</a:t>
            </a:r>
            <a:endParaRPr lang="en-US" sz="4000" cap="none" dirty="0"/>
          </a:p>
        </p:txBody>
      </p:sp>
    </p:spTree>
    <p:extLst>
      <p:ext uri="{BB962C8B-B14F-4D97-AF65-F5344CB8AC3E}">
        <p14:creationId xmlns:p14="http://schemas.microsoft.com/office/powerpoint/2010/main" val="104528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221" y="198195"/>
            <a:ext cx="9637985" cy="85771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4000" cap="none" dirty="0" smtClean="0"/>
              <a:t>Weighted vs Unweighted</a:t>
            </a:r>
            <a:endParaRPr lang="en-US" sz="4000" cap="non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13" y="1098207"/>
            <a:ext cx="3655288" cy="27414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492" y="1098207"/>
            <a:ext cx="3655288" cy="27414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753" y="3839673"/>
            <a:ext cx="3655288" cy="27414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22500" y="3697300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String Matching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25173" y="3697300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Schema Matching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59301" y="6438766"/>
            <a:ext cx="24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Inclusion Dependency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221" y="198195"/>
            <a:ext cx="9637985" cy="85771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4000" cap="none" dirty="0" smtClean="0"/>
              <a:t>Effect of Check Filter</a:t>
            </a:r>
            <a:endParaRPr lang="en-US" sz="4000" cap="none" dirty="0"/>
          </a:p>
        </p:txBody>
      </p:sp>
      <p:sp>
        <p:nvSpPr>
          <p:cNvPr id="19" name="TextBox 18"/>
          <p:cNvSpPr txBox="1"/>
          <p:nvPr/>
        </p:nvSpPr>
        <p:spPr>
          <a:xfrm>
            <a:off x="2222500" y="3697300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String Matching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25173" y="3697300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Schema Matching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1" y="6415974"/>
            <a:ext cx="24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Inclusion Dependency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27" y="1035661"/>
            <a:ext cx="3656274" cy="27422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126" y="1035661"/>
            <a:ext cx="3656274" cy="27422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99" y="3777867"/>
            <a:ext cx="3656274" cy="274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221" y="198195"/>
            <a:ext cx="9637985" cy="85771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4000" cap="none" dirty="0" smtClean="0"/>
              <a:t>Comparison Against </a:t>
            </a:r>
            <a:r>
              <a:rPr lang="en-US" sz="4000" cap="none" dirty="0" err="1" smtClean="0"/>
              <a:t>FastJoin</a:t>
            </a:r>
            <a:endParaRPr lang="en-US" sz="4000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113" y="1450335"/>
            <a:ext cx="6431287" cy="482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276750" y="1210860"/>
                <a:ext cx="9564926" cy="5146397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dirty="0" err="1" smtClean="0"/>
                  <a:t>SilkMoth</a:t>
                </a:r>
                <a:r>
                  <a:rPr lang="en-US" sz="3200" dirty="0" smtClean="0"/>
                  <a:t> – can r</a:t>
                </a:r>
                <a:r>
                  <a:rPr lang="en-US" sz="3000" dirty="0" smtClean="0"/>
                  <a:t>apidly discover related sets</a:t>
                </a:r>
              </a:p>
              <a:p>
                <a:pPr marL="914400" lvl="1" indent="-457200" algn="l"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Filter and refine strategy</a:t>
                </a:r>
              </a:p>
              <a:p>
                <a:pPr marL="914400" lvl="1" indent="-457200" algn="l"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Weighted signatures</a:t>
                </a:r>
              </a:p>
              <a:p>
                <a:pPr marL="914400" lvl="1" indent="-457200" algn="l"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Check filter</a:t>
                </a:r>
                <a:endParaRPr lang="en-US" sz="2800" dirty="0" smtClean="0"/>
              </a:p>
              <a:p>
                <a:pPr algn="l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000" dirty="0" smtClean="0"/>
                  <a:t>Many more extensions in paper</a:t>
                </a:r>
              </a:p>
              <a:p>
                <a:pPr marL="914400" lvl="1" indent="-457200" algn="l"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Formal analysis of signature generation problem</a:t>
                </a:r>
              </a:p>
              <a:p>
                <a:pPr marL="914400" lvl="1" indent="-457200" algn="l"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Proof of NP-completeness for optimal signature</a:t>
                </a:r>
              </a:p>
              <a:p>
                <a:pPr marL="914400" lvl="1" indent="-457200" algn="l"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Minimum threshold on similarity function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2800" dirty="0" smtClean="0"/>
              </a:p>
              <a:p>
                <a:pPr marL="914400" lvl="1" indent="-457200" algn="l"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Another novel and more advanced filter</a:t>
                </a:r>
              </a:p>
            </p:txBody>
          </p:sp>
        </mc:Choice>
        <mc:Fallback>
          <p:sp>
            <p:nvSpPr>
              <p:cNvPr id="9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276750" y="1210860"/>
                <a:ext cx="9564926" cy="5146397"/>
              </a:xfrm>
              <a:blipFill>
                <a:blip r:embed="rId2"/>
                <a:stretch>
                  <a:fillRect l="-1593" t="-1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221" y="198195"/>
            <a:ext cx="9637985" cy="85771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4000" cap="none" dirty="0" smtClean="0"/>
              <a:t>Final Remarks</a:t>
            </a:r>
            <a:endParaRPr lang="en-US" sz="4000" cap="none" dirty="0"/>
          </a:p>
        </p:txBody>
      </p:sp>
    </p:spTree>
    <p:extLst>
      <p:ext uri="{BB962C8B-B14F-4D97-AF65-F5344CB8AC3E}">
        <p14:creationId xmlns:p14="http://schemas.microsoft.com/office/powerpoint/2010/main" val="130471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221" y="198195"/>
            <a:ext cx="9637985" cy="85771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4000" cap="none" dirty="0" smtClean="0"/>
              <a:t>Motivation</a:t>
            </a:r>
            <a:endParaRPr lang="en-US" sz="4000" cap="none" dirty="0"/>
          </a:p>
        </p:txBody>
      </p:sp>
      <p:sp>
        <p:nvSpPr>
          <p:cNvPr id="6" name="Rectangle 5"/>
          <p:cNvSpPr/>
          <p:nvPr/>
        </p:nvSpPr>
        <p:spPr>
          <a:xfrm>
            <a:off x="1065230" y="1709057"/>
            <a:ext cx="9269510" cy="40686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591891"/>
              </p:ext>
            </p:extLst>
          </p:nvPr>
        </p:nvGraphicFramePr>
        <p:xfrm>
          <a:off x="1612117" y="2549675"/>
          <a:ext cx="325845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8455">
                  <a:extLst>
                    <a:ext uri="{9D8B030D-6E8A-4147-A177-3AD203B41FA5}">
                      <a16:colId xmlns:a16="http://schemas.microsoft.com/office/drawing/2014/main" val="2609801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021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Mass Ave Boston MA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301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5th St 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02115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46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Chicago IL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689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Kendall </a:t>
                      </a:r>
                      <a:r>
                        <a:rPr lang="en-US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Sq</a:t>
                      </a:r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Cambridge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819369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084297"/>
              </p:ext>
            </p:extLst>
          </p:nvPr>
        </p:nvGraphicFramePr>
        <p:xfrm>
          <a:off x="5584373" y="2548466"/>
          <a:ext cx="4223656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3656">
                  <a:extLst>
                    <a:ext uri="{9D8B030D-6E8A-4147-A177-3AD203B41FA5}">
                      <a16:colId xmlns:a16="http://schemas.microsoft.com/office/drawing/2014/main" val="2609801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Address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4021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Fifth Street </a:t>
                      </a:r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Chicago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4301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Massachusetts Avenue Boston MA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446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Fifth Street Seattle </a:t>
                      </a:r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8689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 Kendall Square Cambridge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181936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55432" y="4600450"/>
                <a:ext cx="5814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432" y="4600450"/>
                <a:ext cx="581441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10289" y="4600449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289" y="4600449"/>
                <a:ext cx="53412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34035" y="4402666"/>
                <a:ext cx="83067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035" y="4402666"/>
                <a:ext cx="830676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85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221" y="198195"/>
            <a:ext cx="9637985" cy="85771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4000" cap="none" dirty="0" smtClean="0"/>
              <a:t>Set Relatedness Metric</a:t>
            </a:r>
            <a:endParaRPr lang="en-US" sz="4000" cap="none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76750" y="1363260"/>
            <a:ext cx="9564926" cy="117451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Maximum Matching Metric</a:t>
            </a:r>
          </a:p>
        </p:txBody>
      </p:sp>
      <p:sp>
        <p:nvSpPr>
          <p:cNvPr id="6" name="Rectangle 5"/>
          <p:cNvSpPr/>
          <p:nvPr/>
        </p:nvSpPr>
        <p:spPr>
          <a:xfrm>
            <a:off x="1276750" y="2318657"/>
            <a:ext cx="9564926" cy="39162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17997" y="2537774"/>
                <a:ext cx="58144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997" y="2537774"/>
                <a:ext cx="58144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73209" y="2537774"/>
                <a:ext cx="53412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209" y="2537774"/>
                <a:ext cx="53412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005083" y="3303119"/>
            <a:ext cx="2514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Mass Ave Boston MA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59406" y="4005108"/>
            <a:ext cx="135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5th </a:t>
            </a:r>
            <a:r>
              <a:rPr lang="en-US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 </a:t>
            </a:r>
            <a:r>
              <a:rPr lang="en-US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02115</a:t>
            </a:r>
            <a:endParaRPr lang="en-US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1931" y="5409086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Kendall </a:t>
            </a:r>
            <a:r>
              <a:rPr lang="en-US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</a:t>
            </a:r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Cambridge MA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87566" y="4707097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Chicago </a:t>
            </a:r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73209" y="3303119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Fifth Street </a:t>
            </a:r>
            <a:r>
              <a:rPr lang="en-US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Chicago</a:t>
            </a:r>
            <a:endParaRPr lang="en-US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73209" y="4005108"/>
            <a:ext cx="3360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Massachusetts </a:t>
            </a:r>
            <a:r>
              <a:rPr lang="en-US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 </a:t>
            </a:r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Boston MA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73209" y="4707097"/>
            <a:ext cx="2328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Fifth Street Seattle </a:t>
            </a:r>
            <a:r>
              <a:rPr lang="en-US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</a:t>
            </a:r>
            <a:endParaRPr lang="en-US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73209" y="5409086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Kendall Square Cambridge 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55344" y="2614717"/>
                <a:ext cx="360355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344" y="2614717"/>
                <a:ext cx="36035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>
            <a:stCxn id="3" idx="3"/>
            <a:endCxn id="18" idx="1"/>
          </p:cNvCxnSpPr>
          <p:nvPr/>
        </p:nvCxnSpPr>
        <p:spPr>
          <a:xfrm>
            <a:off x="4519489" y="3487785"/>
            <a:ext cx="2153720" cy="701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" idx="3"/>
            <a:endCxn id="19" idx="1"/>
          </p:cNvCxnSpPr>
          <p:nvPr/>
        </p:nvCxnSpPr>
        <p:spPr>
          <a:xfrm>
            <a:off x="4519489" y="3487785"/>
            <a:ext cx="2153720" cy="1403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1" idx="3"/>
            <a:endCxn id="4" idx="1"/>
          </p:cNvCxnSpPr>
          <p:nvPr/>
        </p:nvCxnSpPr>
        <p:spPr>
          <a:xfrm flipV="1">
            <a:off x="4515290" y="3487785"/>
            <a:ext cx="2157919" cy="701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1" idx="3"/>
            <a:endCxn id="19" idx="1"/>
          </p:cNvCxnSpPr>
          <p:nvPr/>
        </p:nvCxnSpPr>
        <p:spPr>
          <a:xfrm>
            <a:off x="4515290" y="4189774"/>
            <a:ext cx="2157919" cy="701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7" idx="3"/>
            <a:endCxn id="4" idx="1"/>
          </p:cNvCxnSpPr>
          <p:nvPr/>
        </p:nvCxnSpPr>
        <p:spPr>
          <a:xfrm flipV="1">
            <a:off x="4517390" y="3487785"/>
            <a:ext cx="2155819" cy="1403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" idx="3"/>
            <a:endCxn id="20" idx="1"/>
          </p:cNvCxnSpPr>
          <p:nvPr/>
        </p:nvCxnSpPr>
        <p:spPr>
          <a:xfrm>
            <a:off x="4515290" y="5593752"/>
            <a:ext cx="21579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2006161" y="2798441"/>
            <a:ext cx="8060632" cy="2951938"/>
            <a:chOff x="9017289" y="6154260"/>
            <a:chExt cx="8060632" cy="2951938"/>
          </a:xfrm>
          <a:solidFill>
            <a:schemeClr val="bg1"/>
          </a:solidFill>
        </p:grpSpPr>
        <p:sp>
          <p:nvSpPr>
            <p:cNvPr id="23" name="Rectangle 22"/>
            <p:cNvSpPr/>
            <p:nvPr/>
          </p:nvSpPr>
          <p:spPr>
            <a:xfrm>
              <a:off x="9017289" y="6154260"/>
              <a:ext cx="8060632" cy="2951938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9114528" y="7032703"/>
                  <a:ext cx="7916654" cy="400110"/>
                </a:xfrm>
                <a:prstGeom prst="rect">
                  <a:avLst/>
                </a:prstGeom>
                <a:grp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(“77 Mass Ave Boston MA”, “77 Massachusetts Ave Boston MA</a:t>
                  </a:r>
                  <a:r>
                    <a:rPr lang="en-US" sz="20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”</a:t>
                  </a:r>
                  <a:r>
                    <a:rPr lang="en-US" sz="2000" dirty="0" smtClean="0">
                      <a:solidFill>
                        <a:schemeClr val="tx1"/>
                      </a:solidFill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0.7</m:t>
                      </m:r>
                    </m:oMath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4528" y="7032703"/>
                  <a:ext cx="7916654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308" t="-9091" b="-25758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9550429" y="7858197"/>
                  <a:ext cx="6765250" cy="400110"/>
                </a:xfrm>
                <a:prstGeom prst="rect">
                  <a:avLst/>
                </a:prstGeom>
                <a:grp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(“77 Mass Ave Boston MA”, “77 </a:t>
                  </a:r>
                  <a:r>
                    <a:rPr lang="en-US" sz="20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Fifth Street </a:t>
                  </a:r>
                  <a:r>
                    <a:rPr lang="en-US" sz="20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Chicago”) 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</m:t>
                      </m:r>
                    </m:oMath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0429" y="7858197"/>
                  <a:ext cx="6765250" cy="400110"/>
                </a:xfrm>
                <a:prstGeom prst="rect">
                  <a:avLst/>
                </a:prstGeom>
                <a:blipFill>
                  <a:blip r:embed="rId7"/>
                  <a:stretch>
                    <a:fillRect l="-361" t="-9231" b="-27692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3194401" y="3245599"/>
            <a:ext cx="5646071" cy="1595055"/>
            <a:chOff x="3167419" y="7511142"/>
            <a:chExt cx="5646071" cy="1595055"/>
          </a:xfrm>
          <a:solidFill>
            <a:schemeClr val="bg1"/>
          </a:solidFill>
        </p:grpSpPr>
        <p:sp>
          <p:nvSpPr>
            <p:cNvPr id="52" name="Rectangle 51"/>
            <p:cNvSpPr/>
            <p:nvPr/>
          </p:nvSpPr>
          <p:spPr>
            <a:xfrm>
              <a:off x="3167419" y="7511142"/>
              <a:ext cx="5646071" cy="159505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8727" y="7708754"/>
              <a:ext cx="4825212" cy="1199829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61830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2.5E-6 0.09606 " pathEditMode="relative" rAng="0" ptsTypes="AA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4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9606 L -2.5E-6 0.14722 " pathEditMode="relative" rAng="0" ptsTypes="AA">
                                      <p:cBhvr>
                                        <p:cTn id="10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14722 L -2.5E-6 0.09606 " pathEditMode="relative" rAng="0" ptsTypes="AA">
                                      <p:cBhvr>
                                        <p:cTn id="11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9606 L -2.5E-6 0 " pathEditMode="relative" rAng="0" ptsTypes="AA">
                                      <p:cBhvr>
                                        <p:cTn id="11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1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mph" presetSubtype="0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8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3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4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9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0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5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6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 animBg="1"/>
      <p:bldP spid="6" grpId="3" animBg="1"/>
      <p:bldP spid="6" grpId="4" animBg="1"/>
      <p:bldP spid="13" grpId="2"/>
      <p:bldP spid="13" grpId="3"/>
      <p:bldP spid="13" grpId="4"/>
      <p:bldP spid="14" grpId="2"/>
      <p:bldP spid="14" grpId="3"/>
      <p:bldP spid="14" grpId="4"/>
      <p:bldP spid="3" grpId="2"/>
      <p:bldP spid="3" grpId="3"/>
      <p:bldP spid="3" grpId="4"/>
      <p:bldP spid="11" grpId="2"/>
      <p:bldP spid="11" grpId="3"/>
      <p:bldP spid="11" grpId="4"/>
      <p:bldP spid="16" grpId="2"/>
      <p:bldP spid="16" grpId="3"/>
      <p:bldP spid="16" grpId="4"/>
      <p:bldP spid="17" grpId="2"/>
      <p:bldP spid="17" grpId="3"/>
      <p:bldP spid="17" grpId="4"/>
      <p:bldP spid="4" grpId="2"/>
      <p:bldP spid="4" grpId="3"/>
      <p:bldP spid="4" grpId="4"/>
      <p:bldP spid="18" grpId="2"/>
      <p:bldP spid="18" grpId="3"/>
      <p:bldP spid="18" grpId="4"/>
      <p:bldP spid="19" grpId="2"/>
      <p:bldP spid="19" grpId="3"/>
      <p:bldP spid="19" grpId="4"/>
      <p:bldP spid="20" grpId="2"/>
      <p:bldP spid="20" grpId="3"/>
      <p:bldP spid="20" grpId="4"/>
      <p:bldP spid="7" grpId="0"/>
      <p:bldP spid="7" grpId="1"/>
      <p:bldP spid="7" grpId="4"/>
      <p:bldP spid="7" grpId="5"/>
      <p:bldP spid="7" grpId="6"/>
      <p:bldP spid="7" grpId="7"/>
      <p:bldP spid="7" grpId="8"/>
      <p:bldP spid="7" grpId="9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221" y="198195"/>
            <a:ext cx="9637985" cy="857719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4000" cap="none" dirty="0" smtClean="0"/>
              <a:t/>
            </a:r>
            <a:br>
              <a:rPr lang="en-US" sz="4000" cap="none" dirty="0" smtClean="0"/>
            </a:br>
            <a:r>
              <a:rPr lang="en-US" sz="4000" cap="none" dirty="0" smtClean="0"/>
              <a:t>Applications of maximum matching</a:t>
            </a:r>
            <a:endParaRPr lang="en-US" sz="4000" cap="none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76750" y="1363260"/>
            <a:ext cx="9564926" cy="5146397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3200" b="1" dirty="0" smtClean="0"/>
              <a:t>Schema Matching:</a:t>
            </a:r>
          </a:p>
          <a:p>
            <a:pPr marL="457200" indent="-4572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Robust to missing or slightly different attributes</a:t>
            </a:r>
          </a:p>
          <a:p>
            <a:pPr marL="457200" indent="-457200" algn="l">
              <a:spcBef>
                <a:spcPts val="0"/>
              </a:spcBef>
              <a:spcAft>
                <a:spcPts val="800"/>
              </a:spcAft>
              <a:buSzPct val="130000"/>
              <a:buFont typeface="Arial" panose="020B0604020202020204" pitchFamily="34" charset="0"/>
              <a:buChar char="•"/>
            </a:pPr>
            <a:r>
              <a:rPr lang="en-US" sz="1800" dirty="0" smtClean="0"/>
              <a:t>[</a:t>
            </a:r>
            <a:r>
              <a:rPr lang="en-US" sz="1800" dirty="0" err="1" smtClean="0"/>
              <a:t>Ganti</a:t>
            </a:r>
            <a:r>
              <a:rPr lang="en-US" sz="1800" dirty="0" smtClean="0"/>
              <a:t> and </a:t>
            </a:r>
            <a:r>
              <a:rPr lang="en-US" sz="1800" dirty="0" err="1" smtClean="0"/>
              <a:t>Sarma</a:t>
            </a:r>
            <a:r>
              <a:rPr lang="en-US" sz="1800" dirty="0" smtClean="0"/>
              <a:t> 2013], [</a:t>
            </a:r>
            <a:r>
              <a:rPr lang="en-US" sz="1800" dirty="0" err="1" smtClean="0"/>
              <a:t>Melnik</a:t>
            </a:r>
            <a:r>
              <a:rPr lang="en-US" sz="1800" dirty="0" smtClean="0"/>
              <a:t> et al. ICDE 2002], [</a:t>
            </a:r>
            <a:r>
              <a:rPr lang="en-US" sz="1800" dirty="0" err="1" smtClean="0"/>
              <a:t>Sarma</a:t>
            </a:r>
            <a:r>
              <a:rPr lang="en-US" sz="1800" dirty="0" smtClean="0"/>
              <a:t> et al. SIGMOD 2012]</a:t>
            </a:r>
          </a:p>
          <a:p>
            <a:pPr algn="l">
              <a:spcBef>
                <a:spcPts val="3000"/>
              </a:spcBef>
            </a:pPr>
            <a:r>
              <a:rPr lang="en-US" sz="3200" b="1" dirty="0" smtClean="0"/>
              <a:t>String Matching:</a:t>
            </a:r>
          </a:p>
          <a:p>
            <a:pPr marL="457200" indent="-4572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Robust to missing or slightly different tokens</a:t>
            </a:r>
          </a:p>
          <a:p>
            <a:pPr marL="457200" indent="-457200" algn="l">
              <a:spcBef>
                <a:spcPts val="0"/>
              </a:spcBef>
              <a:spcAft>
                <a:spcPts val="800"/>
              </a:spcAft>
              <a:buSzPct val="130000"/>
              <a:buFont typeface="Arial" panose="020B0604020202020204" pitchFamily="34" charset="0"/>
              <a:buChar char="•"/>
            </a:pPr>
            <a:r>
              <a:rPr lang="en-US" sz="1800" dirty="0" smtClean="0"/>
              <a:t>[Wang et al. ICDE 2011]</a:t>
            </a:r>
          </a:p>
          <a:p>
            <a:pPr algn="l">
              <a:spcBef>
                <a:spcPts val="3000"/>
              </a:spcBef>
            </a:pPr>
            <a:r>
              <a:rPr lang="en-US" sz="3200" b="1" dirty="0" smtClean="0"/>
              <a:t>Inclusion Dependency:</a:t>
            </a:r>
          </a:p>
          <a:p>
            <a:pPr marL="457200" indent="-4572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Robust to missing or slightly different column values</a:t>
            </a:r>
          </a:p>
          <a:p>
            <a:pPr marL="457200" indent="-457200" algn="l">
              <a:spcBef>
                <a:spcPts val="0"/>
              </a:spcBef>
              <a:spcAft>
                <a:spcPts val="800"/>
              </a:spcAft>
              <a:buSzPct val="130000"/>
              <a:buFont typeface="Arial" panose="020B0604020202020204" pitchFamily="34" charset="0"/>
              <a:buChar char="•"/>
            </a:pPr>
            <a:r>
              <a:rPr lang="en-US" sz="1800" dirty="0" smtClean="0"/>
              <a:t>[</a:t>
            </a:r>
            <a:r>
              <a:rPr lang="en-US" sz="1800" dirty="0" err="1" smtClean="0"/>
              <a:t>Bauckmann</a:t>
            </a:r>
            <a:r>
              <a:rPr lang="en-US" sz="1800" dirty="0" smtClean="0"/>
              <a:t> et al. CIKM 2012], [Deng et al. CIDR 2017]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8277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76750" y="1363260"/>
            <a:ext cx="9564926" cy="514639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en-US" sz="3600" dirty="0" smtClean="0"/>
              <a:t>Assume we are given:</a:t>
            </a:r>
          </a:p>
          <a:p>
            <a:pPr marL="457200" indent="-4572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Two collections of sets:      and</a:t>
            </a:r>
          </a:p>
          <a:p>
            <a:pPr marL="457200" indent="-4572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Relatedness Threshold:</a:t>
            </a:r>
          </a:p>
          <a:p>
            <a:pPr marL="457200" indent="-4572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Similarity function between elements:</a:t>
            </a:r>
          </a:p>
          <a:p>
            <a:pPr marL="457200" indent="-4572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en-US" sz="3600" dirty="0" smtClean="0"/>
              <a:t>Goal:</a:t>
            </a:r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en-US" sz="3200" dirty="0"/>
              <a:t>	</a:t>
            </a:r>
            <a:r>
              <a:rPr lang="en-US" sz="3200" dirty="0" smtClean="0"/>
              <a:t>Find all pairs of </a:t>
            </a:r>
            <a:r>
              <a:rPr lang="en-US" sz="3200" dirty="0" smtClean="0">
                <a:solidFill>
                  <a:srgbClr val="7F7F7F"/>
                </a:solidFill>
              </a:rPr>
              <a:t>related</a:t>
            </a:r>
            <a:r>
              <a:rPr lang="en-US" sz="3200" dirty="0" smtClean="0"/>
              <a:t> sets</a:t>
            </a:r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en-US" sz="3200" dirty="0"/>
              <a:t>	</a:t>
            </a:r>
            <a:r>
              <a:rPr lang="en-US" sz="3200" dirty="0" smtClean="0"/>
              <a:t>such that                                       .</a:t>
            </a: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83" y="2027992"/>
            <a:ext cx="564242" cy="539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221" y="198195"/>
            <a:ext cx="9637985" cy="85771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4000" cap="none" dirty="0" smtClean="0"/>
              <a:t>Problem Formulation</a:t>
            </a:r>
            <a:endParaRPr lang="en-US" sz="4000" cap="none" dirty="0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74" y="5539822"/>
            <a:ext cx="4601217" cy="714475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361" y="4897151"/>
            <a:ext cx="3148561" cy="737013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606" y="2028687"/>
            <a:ext cx="494333" cy="538470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321" y="3100008"/>
            <a:ext cx="2274979" cy="580512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83" y="2567157"/>
            <a:ext cx="2010058" cy="59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221" y="198195"/>
            <a:ext cx="9637985" cy="85771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4000" cap="none" dirty="0" smtClean="0"/>
              <a:t>Key Issue</a:t>
            </a:r>
            <a:endParaRPr lang="en-US" sz="4000" cap="non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40" y="1319520"/>
            <a:ext cx="5221631" cy="3491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441" y="3595196"/>
            <a:ext cx="4446636" cy="2959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182" y="583257"/>
            <a:ext cx="3488191" cy="4491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108" y="3331590"/>
            <a:ext cx="4478235" cy="3372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15753" y="2079172"/>
            <a:ext cx="4680857" cy="2732314"/>
          </a:xfrm>
          <a:prstGeom prst="rect">
            <a:avLst/>
          </a:prstGeom>
          <a:solidFill>
            <a:schemeClr val="bg1"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accent4"/>
                </a:solidFill>
              </a:rPr>
              <a:t>Time!!</a:t>
            </a:r>
            <a:endParaRPr lang="en-US" sz="4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9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98816" y="1363260"/>
            <a:ext cx="10464484" cy="5146397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800"/>
              </a:spcAft>
            </a:pPr>
            <a:r>
              <a:rPr lang="en-US" sz="3600" dirty="0" smtClean="0"/>
              <a:t>Time complexity to perform maximum matching:</a:t>
            </a:r>
          </a:p>
          <a:p>
            <a:pPr algn="ctr">
              <a:spcBef>
                <a:spcPts val="0"/>
              </a:spcBef>
              <a:spcAft>
                <a:spcPts val="800"/>
              </a:spcAft>
            </a:pPr>
            <a:endParaRPr lang="en-US" sz="3600" dirty="0"/>
          </a:p>
          <a:p>
            <a:pPr algn="ctr">
              <a:spcBef>
                <a:spcPts val="0"/>
              </a:spcBef>
              <a:spcAft>
                <a:spcPts val="800"/>
              </a:spcAft>
            </a:pPr>
            <a:endParaRPr lang="en-US" sz="3600" dirty="0" smtClean="0"/>
          </a:p>
          <a:p>
            <a:pPr algn="ctr">
              <a:spcBef>
                <a:spcPts val="0"/>
              </a:spcBef>
              <a:spcAft>
                <a:spcPts val="800"/>
              </a:spcAft>
            </a:pPr>
            <a:r>
              <a:rPr lang="en-US" sz="3600" dirty="0" smtClean="0"/>
              <a:t>Time complexity to compare all pairs of sets:</a:t>
            </a:r>
          </a:p>
          <a:p>
            <a:pPr algn="ctr">
              <a:spcBef>
                <a:spcPts val="0"/>
              </a:spcBef>
              <a:spcAft>
                <a:spcPts val="800"/>
              </a:spcAft>
            </a:pPr>
            <a:endParaRPr lang="en-US" sz="360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221" y="198195"/>
            <a:ext cx="9637985" cy="85771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4000" cap="none" dirty="0" smtClean="0"/>
              <a:t>Key Issue</a:t>
            </a:r>
            <a:endParaRPr lang="en-US" sz="4000" cap="none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72" y="2038864"/>
            <a:ext cx="1676613" cy="85402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199" y="4042608"/>
            <a:ext cx="1484158" cy="70356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833" y="5362859"/>
            <a:ext cx="2582995" cy="9731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93875" y="3936458"/>
            <a:ext cx="1748806" cy="9403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49978" y="2013372"/>
            <a:ext cx="1792703" cy="94034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5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53"/>
          <p:cNvSpPr txBox="1"/>
          <p:nvPr/>
        </p:nvSpPr>
        <p:spPr>
          <a:xfrm>
            <a:off x="5375339" y="6149563"/>
            <a:ext cx="2803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3. Verification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989387" y="2170842"/>
            <a:ext cx="2411866" cy="3631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282924"/>
              </p:ext>
            </p:extLst>
          </p:nvPr>
        </p:nvGraphicFramePr>
        <p:xfrm>
          <a:off x="3423008" y="2170842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017099"/>
              </p:ext>
            </p:extLst>
          </p:nvPr>
        </p:nvGraphicFramePr>
        <p:xfrm>
          <a:off x="2408252" y="2173212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Salary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221" y="198195"/>
            <a:ext cx="9637985" cy="85771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4000" cap="none" dirty="0" smtClean="0"/>
              <a:t>Set Relatedness Metric</a:t>
            </a:r>
            <a:endParaRPr lang="en-US" sz="4000" cap="none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0950" y="1154852"/>
            <a:ext cx="9564926" cy="117451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Filter and Refine Strategy</a:t>
            </a: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3" y="2411791"/>
            <a:ext cx="436179" cy="383536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9" y="5908864"/>
            <a:ext cx="364533" cy="394458"/>
          </a:xfrm>
          <a:prstGeom prst="rect">
            <a:avLst/>
          </a:prstGeom>
        </p:spPr>
      </p:pic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942840"/>
              </p:ext>
            </p:extLst>
          </p:nvPr>
        </p:nvGraphicFramePr>
        <p:xfrm>
          <a:off x="1393496" y="2170842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10" y="3529953"/>
            <a:ext cx="812485" cy="81248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1" name="Group 30"/>
          <p:cNvGrpSpPr/>
          <p:nvPr/>
        </p:nvGrpSpPr>
        <p:grpSpPr>
          <a:xfrm>
            <a:off x="4437764" y="2603559"/>
            <a:ext cx="324661" cy="59664"/>
            <a:chOff x="5427829" y="3382293"/>
            <a:chExt cx="324661" cy="59664"/>
          </a:xfrm>
        </p:grpSpPr>
        <p:sp>
          <p:nvSpPr>
            <p:cNvPr id="29" name="Oval 28"/>
            <p:cNvSpPr/>
            <p:nvPr/>
          </p:nvSpPr>
          <p:spPr>
            <a:xfrm>
              <a:off x="5427829" y="3382293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560853" y="3382293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693877" y="3383344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678266"/>
              </p:ext>
            </p:extLst>
          </p:nvPr>
        </p:nvGraphicFramePr>
        <p:xfrm>
          <a:off x="3423008" y="5623504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951174"/>
              </p:ext>
            </p:extLst>
          </p:nvPr>
        </p:nvGraphicFramePr>
        <p:xfrm>
          <a:off x="2408252" y="5625874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Address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967038"/>
              </p:ext>
            </p:extLst>
          </p:nvPr>
        </p:nvGraphicFramePr>
        <p:xfrm>
          <a:off x="1393496" y="5623504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pSp>
        <p:nvGrpSpPr>
          <p:cNvPr id="85" name="Group 84"/>
          <p:cNvGrpSpPr/>
          <p:nvPr/>
        </p:nvGrpSpPr>
        <p:grpSpPr>
          <a:xfrm>
            <a:off x="4437764" y="6056221"/>
            <a:ext cx="324661" cy="59664"/>
            <a:chOff x="5427829" y="3382293"/>
            <a:chExt cx="324661" cy="59664"/>
          </a:xfrm>
        </p:grpSpPr>
        <p:sp>
          <p:nvSpPr>
            <p:cNvPr id="86" name="Oval 85"/>
            <p:cNvSpPr/>
            <p:nvPr/>
          </p:nvSpPr>
          <p:spPr>
            <a:xfrm>
              <a:off x="5427829" y="3382293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5560853" y="3382293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5693877" y="3383344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Down Arrow 34"/>
          <p:cNvSpPr/>
          <p:nvPr/>
        </p:nvSpPr>
        <p:spPr>
          <a:xfrm>
            <a:off x="1725510" y="3147306"/>
            <a:ext cx="163286" cy="2577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Down Arrow 88"/>
          <p:cNvSpPr/>
          <p:nvPr/>
        </p:nvSpPr>
        <p:spPr>
          <a:xfrm>
            <a:off x="2740266" y="3147306"/>
            <a:ext cx="163286" cy="2577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Down Arrow 89"/>
          <p:cNvSpPr/>
          <p:nvPr/>
        </p:nvSpPr>
        <p:spPr>
          <a:xfrm>
            <a:off x="3755022" y="3147306"/>
            <a:ext cx="163286" cy="2577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05" y="3529952"/>
            <a:ext cx="812485" cy="812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00" y="3529147"/>
            <a:ext cx="812485" cy="8124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3" name="TextBox 92"/>
          <p:cNvSpPr txBox="1"/>
          <p:nvPr/>
        </p:nvSpPr>
        <p:spPr>
          <a:xfrm>
            <a:off x="5492157" y="224310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Candidates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207621"/>
              </p:ext>
            </p:extLst>
          </p:nvPr>
        </p:nvGraphicFramePr>
        <p:xfrm>
          <a:off x="5273239" y="2787827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297460"/>
              </p:ext>
            </p:extLst>
          </p:nvPr>
        </p:nvGraphicFramePr>
        <p:xfrm>
          <a:off x="6271906" y="2777974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Address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97" name="Tab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865368"/>
              </p:ext>
            </p:extLst>
          </p:nvPr>
        </p:nvGraphicFramePr>
        <p:xfrm>
          <a:off x="5273239" y="4002180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75596"/>
              </p:ext>
            </p:extLst>
          </p:nvPr>
        </p:nvGraphicFramePr>
        <p:xfrm>
          <a:off x="6271906" y="3992327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pSp>
        <p:nvGrpSpPr>
          <p:cNvPr id="99" name="Group 98"/>
          <p:cNvGrpSpPr/>
          <p:nvPr/>
        </p:nvGrpSpPr>
        <p:grpSpPr>
          <a:xfrm rot="5400000">
            <a:off x="6036446" y="5272775"/>
            <a:ext cx="324661" cy="59664"/>
            <a:chOff x="5427829" y="3382293"/>
            <a:chExt cx="324661" cy="59664"/>
          </a:xfrm>
        </p:grpSpPr>
        <p:sp>
          <p:nvSpPr>
            <p:cNvPr id="100" name="Oval 99"/>
            <p:cNvSpPr/>
            <p:nvPr/>
          </p:nvSpPr>
          <p:spPr>
            <a:xfrm>
              <a:off x="5427829" y="3382293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560853" y="3382293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693877" y="3383344"/>
              <a:ext cx="58613" cy="586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" name="Picture 1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65" y="1781828"/>
            <a:ext cx="1303739" cy="1661216"/>
          </a:xfrm>
          <a:prstGeom prst="rect">
            <a:avLst/>
          </a:prstGeom>
        </p:spPr>
      </p:pic>
      <p:cxnSp>
        <p:nvCxnSpPr>
          <p:cNvPr id="105" name="Straight Connector 104"/>
          <p:cNvCxnSpPr>
            <a:stCxn id="75" idx="2"/>
            <a:endCxn id="83" idx="0"/>
          </p:cNvCxnSpPr>
          <p:nvPr/>
        </p:nvCxnSpPr>
        <p:spPr>
          <a:xfrm>
            <a:off x="1807153" y="4342438"/>
            <a:ext cx="1014756" cy="12834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5" idx="2"/>
            <a:endCxn id="82" idx="0"/>
          </p:cNvCxnSpPr>
          <p:nvPr/>
        </p:nvCxnSpPr>
        <p:spPr>
          <a:xfrm>
            <a:off x="1807153" y="4342438"/>
            <a:ext cx="2029512" cy="1281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9986755" y="2223296"/>
            <a:ext cx="1317171" cy="911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Refined</a:t>
            </a:r>
          </a:p>
          <a:p>
            <a:pPr algn="ctr"/>
            <a:r>
              <a:rPr lang="en-US" dirty="0" smtClean="0"/>
              <a:t>Candidates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8231074" y="1532026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111" name="Right Arrow 110"/>
          <p:cNvSpPr/>
          <p:nvPr/>
        </p:nvSpPr>
        <p:spPr>
          <a:xfrm>
            <a:off x="7557316" y="2576442"/>
            <a:ext cx="239486" cy="22668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ight Arrow 111"/>
          <p:cNvSpPr/>
          <p:nvPr/>
        </p:nvSpPr>
        <p:spPr>
          <a:xfrm>
            <a:off x="9476390" y="2596879"/>
            <a:ext cx="239486" cy="22668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ight Arrow 113"/>
          <p:cNvSpPr/>
          <p:nvPr/>
        </p:nvSpPr>
        <p:spPr>
          <a:xfrm rot="7739945">
            <a:off x="10403968" y="3580192"/>
            <a:ext cx="239486" cy="22668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ight Arrow 114"/>
          <p:cNvSpPr/>
          <p:nvPr/>
        </p:nvSpPr>
        <p:spPr>
          <a:xfrm rot="7739945">
            <a:off x="9255989" y="4899999"/>
            <a:ext cx="239486" cy="22668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8081282" y="5229059"/>
            <a:ext cx="1405806" cy="749900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Related</a:t>
            </a:r>
          </a:p>
          <a:p>
            <a:pPr algn="ctr"/>
            <a:r>
              <a:rPr lang="en-US" dirty="0" smtClean="0"/>
              <a:t>Sets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952181" y="5117941"/>
            <a:ext cx="78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Verify</a:t>
            </a:r>
            <a:endParaRPr lang="en-US" dirty="0"/>
          </a:p>
        </p:txBody>
      </p:sp>
      <p:graphicFrame>
        <p:nvGraphicFramePr>
          <p:cNvPr id="119" name="Table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790279"/>
              </p:ext>
            </p:extLst>
          </p:nvPr>
        </p:nvGraphicFramePr>
        <p:xfrm>
          <a:off x="1393496" y="2170842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120" name="Table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611992"/>
              </p:ext>
            </p:extLst>
          </p:nvPr>
        </p:nvGraphicFramePr>
        <p:xfrm>
          <a:off x="2408252" y="5623504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Address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121" name="Table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043164"/>
              </p:ext>
            </p:extLst>
          </p:nvPr>
        </p:nvGraphicFramePr>
        <p:xfrm>
          <a:off x="3423008" y="5623504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122" name="Table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223975"/>
              </p:ext>
            </p:extLst>
          </p:nvPr>
        </p:nvGraphicFramePr>
        <p:xfrm>
          <a:off x="1393496" y="2170842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sp>
        <p:nvSpPr>
          <p:cNvPr id="126" name="TextBox 125"/>
          <p:cNvSpPr txBox="1"/>
          <p:nvPr/>
        </p:nvSpPr>
        <p:spPr>
          <a:xfrm>
            <a:off x="4866036" y="2515424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(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866036" y="3711632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(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 rot="10800000">
            <a:off x="7008321" y="2731737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(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 rot="10800000">
            <a:off x="7008321" y="3927945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(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933068" y="2773240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,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933068" y="3937476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,</a:t>
            </a:r>
            <a:endParaRPr lang="en-US" sz="7200" dirty="0">
              <a:solidFill>
                <a:schemeClr val="bg1"/>
              </a:solidFill>
            </a:endParaRPr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263575"/>
              </p:ext>
            </p:extLst>
          </p:nvPr>
        </p:nvGraphicFramePr>
        <p:xfrm>
          <a:off x="5273239" y="2776630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133" name="Table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051183"/>
              </p:ext>
            </p:extLst>
          </p:nvPr>
        </p:nvGraphicFramePr>
        <p:xfrm>
          <a:off x="6271906" y="2766777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Address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135" name="Table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41078"/>
              </p:ext>
            </p:extLst>
          </p:nvPr>
        </p:nvGraphicFramePr>
        <p:xfrm>
          <a:off x="6271906" y="3990781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136" name="Table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742612"/>
              </p:ext>
            </p:extLst>
          </p:nvPr>
        </p:nvGraphicFramePr>
        <p:xfrm>
          <a:off x="5273239" y="4002180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sp>
        <p:nvSpPr>
          <p:cNvPr id="143" name="Freeform 6"/>
          <p:cNvSpPr>
            <a:spLocks noEditPoints="1"/>
          </p:cNvSpPr>
          <p:nvPr/>
        </p:nvSpPr>
        <p:spPr bwMode="auto">
          <a:xfrm>
            <a:off x="10277345" y="4064496"/>
            <a:ext cx="505254" cy="504827"/>
          </a:xfrm>
          <a:custGeom>
            <a:avLst/>
            <a:gdLst>
              <a:gd name="T0" fmla="*/ 773113 w 2364"/>
              <a:gd name="T1" fmla="*/ 73056 h 2361"/>
              <a:gd name="T2" fmla="*/ 804069 w 2364"/>
              <a:gd name="T3" fmla="*/ 12705 h 2361"/>
              <a:gd name="T4" fmla="*/ 931863 w 2364"/>
              <a:gd name="T5" fmla="*/ 12705 h 2361"/>
              <a:gd name="T6" fmla="*/ 1081881 w 2364"/>
              <a:gd name="T7" fmla="*/ 158023 h 2361"/>
              <a:gd name="T8" fmla="*/ 1232694 w 2364"/>
              <a:gd name="T9" fmla="*/ 51616 h 2361"/>
              <a:gd name="T10" fmla="*/ 1353344 w 2364"/>
              <a:gd name="T11" fmla="*/ 92908 h 2361"/>
              <a:gd name="T12" fmla="*/ 1354138 w 2364"/>
              <a:gd name="T13" fmla="*/ 257284 h 2361"/>
              <a:gd name="T14" fmla="*/ 1583531 w 2364"/>
              <a:gd name="T15" fmla="*/ 291430 h 2361"/>
              <a:gd name="T16" fmla="*/ 1693863 w 2364"/>
              <a:gd name="T17" fmla="*/ 362897 h 2361"/>
              <a:gd name="T18" fmla="*/ 1687513 w 2364"/>
              <a:gd name="T19" fmla="*/ 433571 h 2361"/>
              <a:gd name="T20" fmla="*/ 1781175 w 2364"/>
              <a:gd name="T21" fmla="*/ 659091 h 2361"/>
              <a:gd name="T22" fmla="*/ 1846263 w 2364"/>
              <a:gd name="T23" fmla="*/ 680532 h 2361"/>
              <a:gd name="T24" fmla="*/ 1864519 w 2364"/>
              <a:gd name="T25" fmla="*/ 806791 h 2361"/>
              <a:gd name="T26" fmla="*/ 1744663 w 2364"/>
              <a:gd name="T27" fmla="*/ 975138 h 2361"/>
              <a:gd name="T28" fmla="*/ 1870869 w 2364"/>
              <a:gd name="T29" fmla="*/ 1103780 h 2361"/>
              <a:gd name="T30" fmla="*/ 1852613 w 2364"/>
              <a:gd name="T31" fmla="*/ 1230833 h 2361"/>
              <a:gd name="T32" fmla="*/ 1680369 w 2364"/>
              <a:gd name="T33" fmla="*/ 1258626 h 2361"/>
              <a:gd name="T34" fmla="*/ 1671638 w 2364"/>
              <a:gd name="T35" fmla="*/ 1479382 h 2361"/>
              <a:gd name="T36" fmla="*/ 1674019 w 2364"/>
              <a:gd name="T37" fmla="*/ 1550850 h 2361"/>
              <a:gd name="T38" fmla="*/ 1557338 w 2364"/>
              <a:gd name="T39" fmla="*/ 1613583 h 2361"/>
              <a:gd name="T40" fmla="*/ 1363663 w 2364"/>
              <a:gd name="T41" fmla="*/ 1621524 h 2361"/>
              <a:gd name="T42" fmla="*/ 1337469 w 2364"/>
              <a:gd name="T43" fmla="*/ 1781929 h 2361"/>
              <a:gd name="T44" fmla="*/ 1226344 w 2364"/>
              <a:gd name="T45" fmla="*/ 1847044 h 2361"/>
              <a:gd name="T46" fmla="*/ 1115219 w 2364"/>
              <a:gd name="T47" fmla="*/ 1719990 h 2361"/>
              <a:gd name="T48" fmla="*/ 918369 w 2364"/>
              <a:gd name="T49" fmla="*/ 1829574 h 2361"/>
              <a:gd name="T50" fmla="*/ 862806 w 2364"/>
              <a:gd name="T51" fmla="*/ 1874837 h 2361"/>
              <a:gd name="T52" fmla="*/ 742156 w 2364"/>
              <a:gd name="T53" fmla="*/ 1823221 h 2361"/>
              <a:gd name="T54" fmla="*/ 598488 w 2364"/>
              <a:gd name="T55" fmla="*/ 1655669 h 2361"/>
              <a:gd name="T56" fmla="*/ 451644 w 2364"/>
              <a:gd name="T57" fmla="*/ 1734284 h 2361"/>
              <a:gd name="T58" fmla="*/ 354013 w 2364"/>
              <a:gd name="T59" fmla="*/ 1650905 h 2361"/>
              <a:gd name="T60" fmla="*/ 354013 w 2364"/>
              <a:gd name="T61" fmla="*/ 1468265 h 2361"/>
              <a:gd name="T62" fmla="*/ 170656 w 2364"/>
              <a:gd name="T63" fmla="*/ 1434119 h 2361"/>
              <a:gd name="T64" fmla="*/ 90488 w 2364"/>
              <a:gd name="T65" fmla="*/ 1334064 h 2361"/>
              <a:gd name="T66" fmla="*/ 200819 w 2364"/>
              <a:gd name="T67" fmla="*/ 1208599 h 2361"/>
              <a:gd name="T68" fmla="*/ 55563 w 2364"/>
              <a:gd name="T69" fmla="*/ 1019606 h 2361"/>
              <a:gd name="T70" fmla="*/ 794 w 2364"/>
              <a:gd name="T71" fmla="*/ 978314 h 2361"/>
              <a:gd name="T72" fmla="*/ 23813 w 2364"/>
              <a:gd name="T73" fmla="*/ 852848 h 2361"/>
              <a:gd name="T74" fmla="*/ 187325 w 2364"/>
              <a:gd name="T75" fmla="*/ 721030 h 2361"/>
              <a:gd name="T76" fmla="*/ 116681 w 2364"/>
              <a:gd name="T77" fmla="*/ 559037 h 2361"/>
              <a:gd name="T78" fmla="*/ 176213 w 2364"/>
              <a:gd name="T79" fmla="*/ 446276 h 2361"/>
              <a:gd name="T80" fmla="*/ 319088 w 2364"/>
              <a:gd name="T81" fmla="*/ 459776 h 2361"/>
              <a:gd name="T82" fmla="*/ 381794 w 2364"/>
              <a:gd name="T83" fmla="*/ 250137 h 2361"/>
              <a:gd name="T84" fmla="*/ 453231 w 2364"/>
              <a:gd name="T85" fmla="*/ 139759 h 2361"/>
              <a:gd name="T86" fmla="*/ 523875 w 2364"/>
              <a:gd name="T87" fmla="*/ 146112 h 2361"/>
              <a:gd name="T88" fmla="*/ 769938 w 2364"/>
              <a:gd name="T89" fmla="*/ 854437 h 2361"/>
              <a:gd name="T90" fmla="*/ 769938 w 2364"/>
              <a:gd name="T91" fmla="*/ 1043429 h 2361"/>
              <a:gd name="T92" fmla="*/ 846138 w 2364"/>
              <a:gd name="T93" fmla="*/ 1122838 h 2361"/>
              <a:gd name="T94" fmla="*/ 1034256 w 2364"/>
              <a:gd name="T95" fmla="*/ 1132367 h 2361"/>
              <a:gd name="T96" fmla="*/ 1119188 w 2364"/>
              <a:gd name="T97" fmla="*/ 1060105 h 2361"/>
              <a:gd name="T98" fmla="*/ 1137444 w 2364"/>
              <a:gd name="T99" fmla="*/ 872700 h 2361"/>
              <a:gd name="T100" fmla="*/ 1069181 w 2364"/>
              <a:gd name="T101" fmla="*/ 784557 h 2361"/>
              <a:gd name="T102" fmla="*/ 882650 w 2364"/>
              <a:gd name="T103" fmla="*/ 757558 h 2361"/>
              <a:gd name="T104" fmla="*/ 1188244 w 2364"/>
              <a:gd name="T105" fmla="*/ 1114897 h 2361"/>
              <a:gd name="T106" fmla="*/ 1070769 w 2364"/>
              <a:gd name="T107" fmla="*/ 1203834 h 2361"/>
              <a:gd name="T108" fmla="*/ 1348581 w 2364"/>
              <a:gd name="T109" fmla="*/ 1313418 h 2361"/>
              <a:gd name="T110" fmla="*/ 1162050 w 2364"/>
              <a:gd name="T111" fmla="*/ 752794 h 2361"/>
              <a:gd name="T112" fmla="*/ 1432719 w 2364"/>
              <a:gd name="T113" fmla="*/ 713089 h 2361"/>
              <a:gd name="T114" fmla="*/ 1276350 w 2364"/>
              <a:gd name="T115" fmla="*/ 524891 h 2361"/>
              <a:gd name="T116" fmla="*/ 712788 w 2364"/>
              <a:gd name="T117" fmla="*/ 1122838 h 2361"/>
              <a:gd name="T118" fmla="*/ 494506 w 2364"/>
              <a:gd name="T119" fmla="*/ 1248303 h 2361"/>
              <a:gd name="T120" fmla="*/ 528638 w 2364"/>
              <a:gd name="T121" fmla="*/ 620975 h 2361"/>
              <a:gd name="T122" fmla="*/ 819944 w 2364"/>
              <a:gd name="T123" fmla="*/ 687678 h 2361"/>
              <a:gd name="T124" fmla="*/ 611188 w 2364"/>
              <a:gd name="T125" fmla="*/ 525685 h 236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364"/>
              <a:gd name="T190" fmla="*/ 0 h 2361"/>
              <a:gd name="T191" fmla="*/ 2364 w 2364"/>
              <a:gd name="T192" fmla="*/ 2361 h 236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364" h="2361">
                <a:moveTo>
                  <a:pt x="665" y="190"/>
                </a:moveTo>
                <a:lnTo>
                  <a:pt x="764" y="283"/>
                </a:lnTo>
                <a:lnTo>
                  <a:pt x="789" y="272"/>
                </a:lnTo>
                <a:lnTo>
                  <a:pt x="814" y="261"/>
                </a:lnTo>
                <a:lnTo>
                  <a:pt x="840" y="251"/>
                </a:lnTo>
                <a:lnTo>
                  <a:pt x="866" y="242"/>
                </a:lnTo>
                <a:lnTo>
                  <a:pt x="891" y="233"/>
                </a:lnTo>
                <a:lnTo>
                  <a:pt x="918" y="225"/>
                </a:lnTo>
                <a:lnTo>
                  <a:pt x="944" y="217"/>
                </a:lnTo>
                <a:lnTo>
                  <a:pt x="971" y="211"/>
                </a:lnTo>
                <a:lnTo>
                  <a:pt x="974" y="92"/>
                </a:lnTo>
                <a:lnTo>
                  <a:pt x="974" y="85"/>
                </a:lnTo>
                <a:lnTo>
                  <a:pt x="974" y="78"/>
                </a:lnTo>
                <a:lnTo>
                  <a:pt x="976" y="64"/>
                </a:lnTo>
                <a:lnTo>
                  <a:pt x="980" y="51"/>
                </a:lnTo>
                <a:lnTo>
                  <a:pt x="986" y="40"/>
                </a:lnTo>
                <a:lnTo>
                  <a:pt x="989" y="34"/>
                </a:lnTo>
                <a:lnTo>
                  <a:pt x="993" y="29"/>
                </a:lnTo>
                <a:lnTo>
                  <a:pt x="998" y="25"/>
                </a:lnTo>
                <a:lnTo>
                  <a:pt x="1003" y="21"/>
                </a:lnTo>
                <a:lnTo>
                  <a:pt x="1008" y="18"/>
                </a:lnTo>
                <a:lnTo>
                  <a:pt x="1013" y="16"/>
                </a:lnTo>
                <a:lnTo>
                  <a:pt x="1019" y="14"/>
                </a:lnTo>
                <a:lnTo>
                  <a:pt x="1025" y="13"/>
                </a:lnTo>
                <a:lnTo>
                  <a:pt x="1129" y="0"/>
                </a:lnTo>
                <a:lnTo>
                  <a:pt x="1135" y="0"/>
                </a:lnTo>
                <a:lnTo>
                  <a:pt x="1141" y="0"/>
                </a:lnTo>
                <a:lnTo>
                  <a:pt x="1147" y="1"/>
                </a:lnTo>
                <a:lnTo>
                  <a:pt x="1152" y="3"/>
                </a:lnTo>
                <a:lnTo>
                  <a:pt x="1159" y="5"/>
                </a:lnTo>
                <a:lnTo>
                  <a:pt x="1164" y="8"/>
                </a:lnTo>
                <a:lnTo>
                  <a:pt x="1169" y="12"/>
                </a:lnTo>
                <a:lnTo>
                  <a:pt x="1174" y="16"/>
                </a:lnTo>
                <a:lnTo>
                  <a:pt x="1183" y="26"/>
                </a:lnTo>
                <a:lnTo>
                  <a:pt x="1190" y="38"/>
                </a:lnTo>
                <a:lnTo>
                  <a:pt x="1195" y="51"/>
                </a:lnTo>
                <a:lnTo>
                  <a:pt x="1196" y="58"/>
                </a:lnTo>
                <a:lnTo>
                  <a:pt x="1198" y="65"/>
                </a:lnTo>
                <a:lnTo>
                  <a:pt x="1223" y="186"/>
                </a:lnTo>
                <a:lnTo>
                  <a:pt x="1251" y="187"/>
                </a:lnTo>
                <a:lnTo>
                  <a:pt x="1279" y="189"/>
                </a:lnTo>
                <a:lnTo>
                  <a:pt x="1307" y="191"/>
                </a:lnTo>
                <a:lnTo>
                  <a:pt x="1334" y="195"/>
                </a:lnTo>
                <a:lnTo>
                  <a:pt x="1363" y="199"/>
                </a:lnTo>
                <a:lnTo>
                  <a:pt x="1390" y="204"/>
                </a:lnTo>
                <a:lnTo>
                  <a:pt x="1418" y="210"/>
                </a:lnTo>
                <a:lnTo>
                  <a:pt x="1445" y="216"/>
                </a:lnTo>
                <a:lnTo>
                  <a:pt x="1506" y="112"/>
                </a:lnTo>
                <a:lnTo>
                  <a:pt x="1508" y="105"/>
                </a:lnTo>
                <a:lnTo>
                  <a:pt x="1512" y="98"/>
                </a:lnTo>
                <a:lnTo>
                  <a:pt x="1520" y="87"/>
                </a:lnTo>
                <a:lnTo>
                  <a:pt x="1530" y="77"/>
                </a:lnTo>
                <a:lnTo>
                  <a:pt x="1541" y="70"/>
                </a:lnTo>
                <a:lnTo>
                  <a:pt x="1547" y="67"/>
                </a:lnTo>
                <a:lnTo>
                  <a:pt x="1553" y="65"/>
                </a:lnTo>
                <a:lnTo>
                  <a:pt x="1559" y="63"/>
                </a:lnTo>
                <a:lnTo>
                  <a:pt x="1564" y="62"/>
                </a:lnTo>
                <a:lnTo>
                  <a:pt x="1570" y="62"/>
                </a:lnTo>
                <a:lnTo>
                  <a:pt x="1576" y="63"/>
                </a:lnTo>
                <a:lnTo>
                  <a:pt x="1582" y="64"/>
                </a:lnTo>
                <a:lnTo>
                  <a:pt x="1588" y="66"/>
                </a:lnTo>
                <a:lnTo>
                  <a:pt x="1686" y="104"/>
                </a:lnTo>
                <a:lnTo>
                  <a:pt x="1691" y="106"/>
                </a:lnTo>
                <a:lnTo>
                  <a:pt x="1696" y="109"/>
                </a:lnTo>
                <a:lnTo>
                  <a:pt x="1701" y="113"/>
                </a:lnTo>
                <a:lnTo>
                  <a:pt x="1705" y="117"/>
                </a:lnTo>
                <a:lnTo>
                  <a:pt x="1709" y="122"/>
                </a:lnTo>
                <a:lnTo>
                  <a:pt x="1712" y="127"/>
                </a:lnTo>
                <a:lnTo>
                  <a:pt x="1715" y="133"/>
                </a:lnTo>
                <a:lnTo>
                  <a:pt x="1717" y="138"/>
                </a:lnTo>
                <a:lnTo>
                  <a:pt x="1720" y="151"/>
                </a:lnTo>
                <a:lnTo>
                  <a:pt x="1721" y="165"/>
                </a:lnTo>
                <a:lnTo>
                  <a:pt x="1720" y="179"/>
                </a:lnTo>
                <a:lnTo>
                  <a:pt x="1718" y="186"/>
                </a:lnTo>
                <a:lnTo>
                  <a:pt x="1716" y="193"/>
                </a:lnTo>
                <a:lnTo>
                  <a:pt x="1682" y="310"/>
                </a:lnTo>
                <a:lnTo>
                  <a:pt x="1706" y="324"/>
                </a:lnTo>
                <a:lnTo>
                  <a:pt x="1732" y="339"/>
                </a:lnTo>
                <a:lnTo>
                  <a:pt x="1756" y="355"/>
                </a:lnTo>
                <a:lnTo>
                  <a:pt x="1779" y="372"/>
                </a:lnTo>
                <a:lnTo>
                  <a:pt x="1803" y="389"/>
                </a:lnTo>
                <a:lnTo>
                  <a:pt x="1826" y="407"/>
                </a:lnTo>
                <a:lnTo>
                  <a:pt x="1848" y="426"/>
                </a:lnTo>
                <a:lnTo>
                  <a:pt x="1871" y="446"/>
                </a:lnTo>
                <a:lnTo>
                  <a:pt x="1970" y="382"/>
                </a:lnTo>
                <a:lnTo>
                  <a:pt x="1976" y="377"/>
                </a:lnTo>
                <a:lnTo>
                  <a:pt x="1983" y="373"/>
                </a:lnTo>
                <a:lnTo>
                  <a:pt x="1995" y="367"/>
                </a:lnTo>
                <a:lnTo>
                  <a:pt x="2008" y="363"/>
                </a:lnTo>
                <a:lnTo>
                  <a:pt x="2021" y="362"/>
                </a:lnTo>
                <a:lnTo>
                  <a:pt x="2027" y="362"/>
                </a:lnTo>
                <a:lnTo>
                  <a:pt x="2033" y="362"/>
                </a:lnTo>
                <a:lnTo>
                  <a:pt x="2039" y="364"/>
                </a:lnTo>
                <a:lnTo>
                  <a:pt x="2046" y="366"/>
                </a:lnTo>
                <a:lnTo>
                  <a:pt x="2051" y="368"/>
                </a:lnTo>
                <a:lnTo>
                  <a:pt x="2057" y="371"/>
                </a:lnTo>
                <a:lnTo>
                  <a:pt x="2061" y="375"/>
                </a:lnTo>
                <a:lnTo>
                  <a:pt x="2066" y="379"/>
                </a:lnTo>
                <a:lnTo>
                  <a:pt x="2134" y="457"/>
                </a:lnTo>
                <a:lnTo>
                  <a:pt x="2138" y="462"/>
                </a:lnTo>
                <a:lnTo>
                  <a:pt x="2141" y="467"/>
                </a:lnTo>
                <a:lnTo>
                  <a:pt x="2144" y="472"/>
                </a:lnTo>
                <a:lnTo>
                  <a:pt x="2146" y="478"/>
                </a:lnTo>
                <a:lnTo>
                  <a:pt x="2147" y="485"/>
                </a:lnTo>
                <a:lnTo>
                  <a:pt x="2147" y="491"/>
                </a:lnTo>
                <a:lnTo>
                  <a:pt x="2147" y="497"/>
                </a:lnTo>
                <a:lnTo>
                  <a:pt x="2147" y="504"/>
                </a:lnTo>
                <a:lnTo>
                  <a:pt x="2144" y="516"/>
                </a:lnTo>
                <a:lnTo>
                  <a:pt x="2138" y="528"/>
                </a:lnTo>
                <a:lnTo>
                  <a:pt x="2130" y="540"/>
                </a:lnTo>
                <a:lnTo>
                  <a:pt x="2126" y="546"/>
                </a:lnTo>
                <a:lnTo>
                  <a:pt x="2120" y="551"/>
                </a:lnTo>
                <a:lnTo>
                  <a:pt x="2035" y="639"/>
                </a:lnTo>
                <a:lnTo>
                  <a:pt x="2052" y="663"/>
                </a:lnTo>
                <a:lnTo>
                  <a:pt x="2066" y="688"/>
                </a:lnTo>
                <a:lnTo>
                  <a:pt x="2080" y="713"/>
                </a:lnTo>
                <a:lnTo>
                  <a:pt x="2093" y="739"/>
                </a:lnTo>
                <a:lnTo>
                  <a:pt x="2105" y="764"/>
                </a:lnTo>
                <a:lnTo>
                  <a:pt x="2118" y="790"/>
                </a:lnTo>
                <a:lnTo>
                  <a:pt x="2128" y="816"/>
                </a:lnTo>
                <a:lnTo>
                  <a:pt x="2138" y="842"/>
                </a:lnTo>
                <a:lnTo>
                  <a:pt x="2244" y="830"/>
                </a:lnTo>
                <a:lnTo>
                  <a:pt x="2252" y="828"/>
                </a:lnTo>
                <a:lnTo>
                  <a:pt x="2259" y="827"/>
                </a:lnTo>
                <a:lnTo>
                  <a:pt x="2273" y="827"/>
                </a:lnTo>
                <a:lnTo>
                  <a:pt x="2286" y="829"/>
                </a:lnTo>
                <a:lnTo>
                  <a:pt x="2298" y="833"/>
                </a:lnTo>
                <a:lnTo>
                  <a:pt x="2305" y="836"/>
                </a:lnTo>
                <a:lnTo>
                  <a:pt x="2310" y="840"/>
                </a:lnTo>
                <a:lnTo>
                  <a:pt x="2315" y="843"/>
                </a:lnTo>
                <a:lnTo>
                  <a:pt x="2319" y="848"/>
                </a:lnTo>
                <a:lnTo>
                  <a:pt x="2323" y="852"/>
                </a:lnTo>
                <a:lnTo>
                  <a:pt x="2326" y="857"/>
                </a:lnTo>
                <a:lnTo>
                  <a:pt x="2329" y="864"/>
                </a:lnTo>
                <a:lnTo>
                  <a:pt x="2331" y="870"/>
                </a:lnTo>
                <a:lnTo>
                  <a:pt x="2358" y="969"/>
                </a:lnTo>
                <a:lnTo>
                  <a:pt x="2359" y="975"/>
                </a:lnTo>
                <a:lnTo>
                  <a:pt x="2360" y="981"/>
                </a:lnTo>
                <a:lnTo>
                  <a:pt x="2360" y="987"/>
                </a:lnTo>
                <a:lnTo>
                  <a:pt x="2359" y="994"/>
                </a:lnTo>
                <a:lnTo>
                  <a:pt x="2357" y="1000"/>
                </a:lnTo>
                <a:lnTo>
                  <a:pt x="2355" y="1006"/>
                </a:lnTo>
                <a:lnTo>
                  <a:pt x="2353" y="1011"/>
                </a:lnTo>
                <a:lnTo>
                  <a:pt x="2349" y="1016"/>
                </a:lnTo>
                <a:lnTo>
                  <a:pt x="2341" y="1026"/>
                </a:lnTo>
                <a:lnTo>
                  <a:pt x="2331" y="1035"/>
                </a:lnTo>
                <a:lnTo>
                  <a:pt x="2319" y="1042"/>
                </a:lnTo>
                <a:lnTo>
                  <a:pt x="2312" y="1045"/>
                </a:lnTo>
                <a:lnTo>
                  <a:pt x="2305" y="1047"/>
                </a:lnTo>
                <a:lnTo>
                  <a:pt x="2194" y="1088"/>
                </a:lnTo>
                <a:lnTo>
                  <a:pt x="2197" y="1116"/>
                </a:lnTo>
                <a:lnTo>
                  <a:pt x="2198" y="1145"/>
                </a:lnTo>
                <a:lnTo>
                  <a:pt x="2199" y="1172"/>
                </a:lnTo>
                <a:lnTo>
                  <a:pt x="2199" y="1201"/>
                </a:lnTo>
                <a:lnTo>
                  <a:pt x="2198" y="1228"/>
                </a:lnTo>
                <a:lnTo>
                  <a:pt x="2197" y="1257"/>
                </a:lnTo>
                <a:lnTo>
                  <a:pt x="2194" y="1285"/>
                </a:lnTo>
                <a:lnTo>
                  <a:pt x="2191" y="1313"/>
                </a:lnTo>
                <a:lnTo>
                  <a:pt x="2303" y="1352"/>
                </a:lnTo>
                <a:lnTo>
                  <a:pt x="2310" y="1354"/>
                </a:lnTo>
                <a:lnTo>
                  <a:pt x="2317" y="1356"/>
                </a:lnTo>
                <a:lnTo>
                  <a:pt x="2330" y="1362"/>
                </a:lnTo>
                <a:lnTo>
                  <a:pt x="2341" y="1370"/>
                </a:lnTo>
                <a:lnTo>
                  <a:pt x="2350" y="1380"/>
                </a:lnTo>
                <a:lnTo>
                  <a:pt x="2354" y="1385"/>
                </a:lnTo>
                <a:lnTo>
                  <a:pt x="2357" y="1390"/>
                </a:lnTo>
                <a:lnTo>
                  <a:pt x="2359" y="1396"/>
                </a:lnTo>
                <a:lnTo>
                  <a:pt x="2361" y="1401"/>
                </a:lnTo>
                <a:lnTo>
                  <a:pt x="2364" y="1407"/>
                </a:lnTo>
                <a:lnTo>
                  <a:pt x="2364" y="1413"/>
                </a:lnTo>
                <a:lnTo>
                  <a:pt x="2364" y="1419"/>
                </a:lnTo>
                <a:lnTo>
                  <a:pt x="2364" y="1425"/>
                </a:lnTo>
                <a:lnTo>
                  <a:pt x="2344" y="1528"/>
                </a:lnTo>
                <a:lnTo>
                  <a:pt x="2342" y="1534"/>
                </a:lnTo>
                <a:lnTo>
                  <a:pt x="2340" y="1539"/>
                </a:lnTo>
                <a:lnTo>
                  <a:pt x="2337" y="1545"/>
                </a:lnTo>
                <a:lnTo>
                  <a:pt x="2334" y="1550"/>
                </a:lnTo>
                <a:lnTo>
                  <a:pt x="2330" y="1554"/>
                </a:lnTo>
                <a:lnTo>
                  <a:pt x="2326" y="1558"/>
                </a:lnTo>
                <a:lnTo>
                  <a:pt x="2321" y="1563"/>
                </a:lnTo>
                <a:lnTo>
                  <a:pt x="2315" y="1566"/>
                </a:lnTo>
                <a:lnTo>
                  <a:pt x="2304" y="1572"/>
                </a:lnTo>
                <a:lnTo>
                  <a:pt x="2290" y="1575"/>
                </a:lnTo>
                <a:lnTo>
                  <a:pt x="2276" y="1576"/>
                </a:lnTo>
                <a:lnTo>
                  <a:pt x="2269" y="1575"/>
                </a:lnTo>
                <a:lnTo>
                  <a:pt x="2261" y="1574"/>
                </a:lnTo>
                <a:lnTo>
                  <a:pt x="2127" y="1560"/>
                </a:lnTo>
                <a:lnTo>
                  <a:pt x="2117" y="1585"/>
                </a:lnTo>
                <a:lnTo>
                  <a:pt x="2105" y="1609"/>
                </a:lnTo>
                <a:lnTo>
                  <a:pt x="2093" y="1634"/>
                </a:lnTo>
                <a:lnTo>
                  <a:pt x="2081" y="1658"/>
                </a:lnTo>
                <a:lnTo>
                  <a:pt x="2068" y="1682"/>
                </a:lnTo>
                <a:lnTo>
                  <a:pt x="2055" y="1706"/>
                </a:lnTo>
                <a:lnTo>
                  <a:pt x="2039" y="1729"/>
                </a:lnTo>
                <a:lnTo>
                  <a:pt x="2024" y="1751"/>
                </a:lnTo>
                <a:lnTo>
                  <a:pt x="2030" y="1757"/>
                </a:lnTo>
                <a:lnTo>
                  <a:pt x="2101" y="1858"/>
                </a:lnTo>
                <a:lnTo>
                  <a:pt x="2106" y="1863"/>
                </a:lnTo>
                <a:lnTo>
                  <a:pt x="2111" y="1869"/>
                </a:lnTo>
                <a:lnTo>
                  <a:pt x="2118" y="1882"/>
                </a:lnTo>
                <a:lnTo>
                  <a:pt x="2122" y="1895"/>
                </a:lnTo>
                <a:lnTo>
                  <a:pt x="2125" y="1908"/>
                </a:lnTo>
                <a:lnTo>
                  <a:pt x="2125" y="1914"/>
                </a:lnTo>
                <a:lnTo>
                  <a:pt x="2124" y="1920"/>
                </a:lnTo>
                <a:lnTo>
                  <a:pt x="2123" y="1926"/>
                </a:lnTo>
                <a:lnTo>
                  <a:pt x="2122" y="1932"/>
                </a:lnTo>
                <a:lnTo>
                  <a:pt x="2119" y="1937"/>
                </a:lnTo>
                <a:lnTo>
                  <a:pt x="2116" y="1944"/>
                </a:lnTo>
                <a:lnTo>
                  <a:pt x="2113" y="1949"/>
                </a:lnTo>
                <a:lnTo>
                  <a:pt x="2109" y="1953"/>
                </a:lnTo>
                <a:lnTo>
                  <a:pt x="2033" y="2025"/>
                </a:lnTo>
                <a:lnTo>
                  <a:pt x="2028" y="2029"/>
                </a:lnTo>
                <a:lnTo>
                  <a:pt x="2023" y="2032"/>
                </a:lnTo>
                <a:lnTo>
                  <a:pt x="2018" y="2035"/>
                </a:lnTo>
                <a:lnTo>
                  <a:pt x="2012" y="2037"/>
                </a:lnTo>
                <a:lnTo>
                  <a:pt x="2006" y="2039"/>
                </a:lnTo>
                <a:lnTo>
                  <a:pt x="2000" y="2039"/>
                </a:lnTo>
                <a:lnTo>
                  <a:pt x="1994" y="2040"/>
                </a:lnTo>
                <a:lnTo>
                  <a:pt x="1988" y="2039"/>
                </a:lnTo>
                <a:lnTo>
                  <a:pt x="1974" y="2037"/>
                </a:lnTo>
                <a:lnTo>
                  <a:pt x="1962" y="2032"/>
                </a:lnTo>
                <a:lnTo>
                  <a:pt x="1950" y="2024"/>
                </a:lnTo>
                <a:lnTo>
                  <a:pt x="1944" y="2020"/>
                </a:lnTo>
                <a:lnTo>
                  <a:pt x="1939" y="2015"/>
                </a:lnTo>
                <a:lnTo>
                  <a:pt x="1856" y="1941"/>
                </a:lnTo>
                <a:lnTo>
                  <a:pt x="1832" y="1961"/>
                </a:lnTo>
                <a:lnTo>
                  <a:pt x="1810" y="1979"/>
                </a:lnTo>
                <a:lnTo>
                  <a:pt x="1787" y="1995"/>
                </a:lnTo>
                <a:lnTo>
                  <a:pt x="1765" y="2012"/>
                </a:lnTo>
                <a:lnTo>
                  <a:pt x="1742" y="2028"/>
                </a:lnTo>
                <a:lnTo>
                  <a:pt x="1718" y="2042"/>
                </a:lnTo>
                <a:lnTo>
                  <a:pt x="1695" y="2056"/>
                </a:lnTo>
                <a:lnTo>
                  <a:pt x="1671" y="2069"/>
                </a:lnTo>
                <a:lnTo>
                  <a:pt x="1646" y="2082"/>
                </a:lnTo>
                <a:lnTo>
                  <a:pt x="1680" y="2178"/>
                </a:lnTo>
                <a:lnTo>
                  <a:pt x="1683" y="2185"/>
                </a:lnTo>
                <a:lnTo>
                  <a:pt x="1686" y="2191"/>
                </a:lnTo>
                <a:lnTo>
                  <a:pt x="1689" y="2206"/>
                </a:lnTo>
                <a:lnTo>
                  <a:pt x="1690" y="2219"/>
                </a:lnTo>
                <a:lnTo>
                  <a:pt x="1688" y="2232"/>
                </a:lnTo>
                <a:lnTo>
                  <a:pt x="1687" y="2238"/>
                </a:lnTo>
                <a:lnTo>
                  <a:pt x="1685" y="2244"/>
                </a:lnTo>
                <a:lnTo>
                  <a:pt x="1682" y="2249"/>
                </a:lnTo>
                <a:lnTo>
                  <a:pt x="1679" y="2255"/>
                </a:lnTo>
                <a:lnTo>
                  <a:pt x="1675" y="2259"/>
                </a:lnTo>
                <a:lnTo>
                  <a:pt x="1671" y="2265"/>
                </a:lnTo>
                <a:lnTo>
                  <a:pt x="1666" y="2268"/>
                </a:lnTo>
                <a:lnTo>
                  <a:pt x="1660" y="2272"/>
                </a:lnTo>
                <a:lnTo>
                  <a:pt x="1569" y="2320"/>
                </a:lnTo>
                <a:lnTo>
                  <a:pt x="1563" y="2322"/>
                </a:lnTo>
                <a:lnTo>
                  <a:pt x="1557" y="2324"/>
                </a:lnTo>
                <a:lnTo>
                  <a:pt x="1551" y="2326"/>
                </a:lnTo>
                <a:lnTo>
                  <a:pt x="1545" y="2326"/>
                </a:lnTo>
                <a:lnTo>
                  <a:pt x="1539" y="2326"/>
                </a:lnTo>
                <a:lnTo>
                  <a:pt x="1532" y="2324"/>
                </a:lnTo>
                <a:lnTo>
                  <a:pt x="1526" y="2323"/>
                </a:lnTo>
                <a:lnTo>
                  <a:pt x="1520" y="2321"/>
                </a:lnTo>
                <a:lnTo>
                  <a:pt x="1509" y="2315"/>
                </a:lnTo>
                <a:lnTo>
                  <a:pt x="1498" y="2307"/>
                </a:lnTo>
                <a:lnTo>
                  <a:pt x="1489" y="2297"/>
                </a:lnTo>
                <a:lnTo>
                  <a:pt x="1485" y="2291"/>
                </a:lnTo>
                <a:lnTo>
                  <a:pt x="1481" y="2284"/>
                </a:lnTo>
                <a:lnTo>
                  <a:pt x="1406" y="2168"/>
                </a:lnTo>
                <a:lnTo>
                  <a:pt x="1405" y="2166"/>
                </a:lnTo>
                <a:lnTo>
                  <a:pt x="1379" y="2172"/>
                </a:lnTo>
                <a:lnTo>
                  <a:pt x="1352" y="2176"/>
                </a:lnTo>
                <a:lnTo>
                  <a:pt x="1325" y="2180"/>
                </a:lnTo>
                <a:lnTo>
                  <a:pt x="1298" y="2183"/>
                </a:lnTo>
                <a:lnTo>
                  <a:pt x="1270" y="2185"/>
                </a:lnTo>
                <a:lnTo>
                  <a:pt x="1244" y="2187"/>
                </a:lnTo>
                <a:lnTo>
                  <a:pt x="1216" y="2188"/>
                </a:lnTo>
                <a:lnTo>
                  <a:pt x="1189" y="2188"/>
                </a:lnTo>
                <a:lnTo>
                  <a:pt x="1158" y="2296"/>
                </a:lnTo>
                <a:lnTo>
                  <a:pt x="1157" y="2304"/>
                </a:lnTo>
                <a:lnTo>
                  <a:pt x="1155" y="2311"/>
                </a:lnTo>
                <a:lnTo>
                  <a:pt x="1149" y="2323"/>
                </a:lnTo>
                <a:lnTo>
                  <a:pt x="1142" y="2336"/>
                </a:lnTo>
                <a:lnTo>
                  <a:pt x="1133" y="2345"/>
                </a:lnTo>
                <a:lnTo>
                  <a:pt x="1128" y="2349"/>
                </a:lnTo>
                <a:lnTo>
                  <a:pt x="1123" y="2353"/>
                </a:lnTo>
                <a:lnTo>
                  <a:pt x="1118" y="2356"/>
                </a:lnTo>
                <a:lnTo>
                  <a:pt x="1112" y="2358"/>
                </a:lnTo>
                <a:lnTo>
                  <a:pt x="1107" y="2360"/>
                </a:lnTo>
                <a:lnTo>
                  <a:pt x="1101" y="2361"/>
                </a:lnTo>
                <a:lnTo>
                  <a:pt x="1095" y="2361"/>
                </a:lnTo>
                <a:lnTo>
                  <a:pt x="1087" y="2361"/>
                </a:lnTo>
                <a:lnTo>
                  <a:pt x="985" y="2348"/>
                </a:lnTo>
                <a:lnTo>
                  <a:pt x="979" y="2346"/>
                </a:lnTo>
                <a:lnTo>
                  <a:pt x="973" y="2345"/>
                </a:lnTo>
                <a:lnTo>
                  <a:pt x="968" y="2342"/>
                </a:lnTo>
                <a:lnTo>
                  <a:pt x="963" y="2339"/>
                </a:lnTo>
                <a:lnTo>
                  <a:pt x="957" y="2335"/>
                </a:lnTo>
                <a:lnTo>
                  <a:pt x="952" y="2331"/>
                </a:lnTo>
                <a:lnTo>
                  <a:pt x="948" y="2326"/>
                </a:lnTo>
                <a:lnTo>
                  <a:pt x="945" y="2320"/>
                </a:lnTo>
                <a:lnTo>
                  <a:pt x="939" y="2309"/>
                </a:lnTo>
                <a:lnTo>
                  <a:pt x="935" y="2296"/>
                </a:lnTo>
                <a:lnTo>
                  <a:pt x="933" y="2282"/>
                </a:lnTo>
                <a:lnTo>
                  <a:pt x="933" y="2275"/>
                </a:lnTo>
                <a:lnTo>
                  <a:pt x="934" y="2268"/>
                </a:lnTo>
                <a:lnTo>
                  <a:pt x="939" y="2154"/>
                </a:lnTo>
                <a:lnTo>
                  <a:pt x="913" y="2147"/>
                </a:lnTo>
                <a:lnTo>
                  <a:pt x="885" y="2139"/>
                </a:lnTo>
                <a:lnTo>
                  <a:pt x="859" y="2129"/>
                </a:lnTo>
                <a:lnTo>
                  <a:pt x="832" y="2119"/>
                </a:lnTo>
                <a:lnTo>
                  <a:pt x="806" y="2109"/>
                </a:lnTo>
                <a:lnTo>
                  <a:pt x="781" y="2097"/>
                </a:lnTo>
                <a:lnTo>
                  <a:pt x="754" y="2085"/>
                </a:lnTo>
                <a:lnTo>
                  <a:pt x="729" y="2073"/>
                </a:lnTo>
                <a:lnTo>
                  <a:pt x="639" y="2155"/>
                </a:lnTo>
                <a:lnTo>
                  <a:pt x="635" y="2161"/>
                </a:lnTo>
                <a:lnTo>
                  <a:pt x="629" y="2166"/>
                </a:lnTo>
                <a:lnTo>
                  <a:pt x="618" y="2174"/>
                </a:lnTo>
                <a:lnTo>
                  <a:pt x="606" y="2180"/>
                </a:lnTo>
                <a:lnTo>
                  <a:pt x="594" y="2184"/>
                </a:lnTo>
                <a:lnTo>
                  <a:pt x="588" y="2185"/>
                </a:lnTo>
                <a:lnTo>
                  <a:pt x="582" y="2185"/>
                </a:lnTo>
                <a:lnTo>
                  <a:pt x="575" y="2185"/>
                </a:lnTo>
                <a:lnTo>
                  <a:pt x="569" y="2184"/>
                </a:lnTo>
                <a:lnTo>
                  <a:pt x="563" y="2182"/>
                </a:lnTo>
                <a:lnTo>
                  <a:pt x="557" y="2180"/>
                </a:lnTo>
                <a:lnTo>
                  <a:pt x="552" y="2177"/>
                </a:lnTo>
                <a:lnTo>
                  <a:pt x="547" y="2174"/>
                </a:lnTo>
                <a:lnTo>
                  <a:pt x="466" y="2109"/>
                </a:lnTo>
                <a:lnTo>
                  <a:pt x="461" y="2105"/>
                </a:lnTo>
                <a:lnTo>
                  <a:pt x="457" y="2101"/>
                </a:lnTo>
                <a:lnTo>
                  <a:pt x="454" y="2096"/>
                </a:lnTo>
                <a:lnTo>
                  <a:pt x="450" y="2090"/>
                </a:lnTo>
                <a:lnTo>
                  <a:pt x="448" y="2085"/>
                </a:lnTo>
                <a:lnTo>
                  <a:pt x="446" y="2079"/>
                </a:lnTo>
                <a:lnTo>
                  <a:pt x="445" y="2073"/>
                </a:lnTo>
                <a:lnTo>
                  <a:pt x="445" y="2066"/>
                </a:lnTo>
                <a:lnTo>
                  <a:pt x="446" y="2053"/>
                </a:lnTo>
                <a:lnTo>
                  <a:pt x="449" y="2040"/>
                </a:lnTo>
                <a:lnTo>
                  <a:pt x="455" y="2027"/>
                </a:lnTo>
                <a:lnTo>
                  <a:pt x="459" y="2021"/>
                </a:lnTo>
                <a:lnTo>
                  <a:pt x="463" y="2015"/>
                </a:lnTo>
                <a:lnTo>
                  <a:pt x="523" y="1926"/>
                </a:lnTo>
                <a:lnTo>
                  <a:pt x="496" y="1902"/>
                </a:lnTo>
                <a:lnTo>
                  <a:pt x="471" y="1875"/>
                </a:lnTo>
                <a:lnTo>
                  <a:pt x="446" y="1849"/>
                </a:lnTo>
                <a:lnTo>
                  <a:pt x="423" y="1822"/>
                </a:lnTo>
                <a:lnTo>
                  <a:pt x="395" y="1786"/>
                </a:lnTo>
                <a:lnTo>
                  <a:pt x="369" y="1749"/>
                </a:lnTo>
                <a:lnTo>
                  <a:pt x="274" y="1793"/>
                </a:lnTo>
                <a:lnTo>
                  <a:pt x="268" y="1797"/>
                </a:lnTo>
                <a:lnTo>
                  <a:pt x="260" y="1801"/>
                </a:lnTo>
                <a:lnTo>
                  <a:pt x="247" y="1805"/>
                </a:lnTo>
                <a:lnTo>
                  <a:pt x="234" y="1807"/>
                </a:lnTo>
                <a:lnTo>
                  <a:pt x="221" y="1807"/>
                </a:lnTo>
                <a:lnTo>
                  <a:pt x="215" y="1806"/>
                </a:lnTo>
                <a:lnTo>
                  <a:pt x="209" y="1805"/>
                </a:lnTo>
                <a:lnTo>
                  <a:pt x="203" y="1803"/>
                </a:lnTo>
                <a:lnTo>
                  <a:pt x="197" y="1800"/>
                </a:lnTo>
                <a:lnTo>
                  <a:pt x="192" y="1797"/>
                </a:lnTo>
                <a:lnTo>
                  <a:pt x="187" y="1793"/>
                </a:lnTo>
                <a:lnTo>
                  <a:pt x="183" y="1789"/>
                </a:lnTo>
                <a:lnTo>
                  <a:pt x="179" y="1784"/>
                </a:lnTo>
                <a:lnTo>
                  <a:pt x="121" y="1698"/>
                </a:lnTo>
                <a:lnTo>
                  <a:pt x="118" y="1693"/>
                </a:lnTo>
                <a:lnTo>
                  <a:pt x="116" y="1686"/>
                </a:lnTo>
                <a:lnTo>
                  <a:pt x="114" y="1680"/>
                </a:lnTo>
                <a:lnTo>
                  <a:pt x="113" y="1674"/>
                </a:lnTo>
                <a:lnTo>
                  <a:pt x="112" y="1668"/>
                </a:lnTo>
                <a:lnTo>
                  <a:pt x="113" y="1662"/>
                </a:lnTo>
                <a:lnTo>
                  <a:pt x="113" y="1656"/>
                </a:lnTo>
                <a:lnTo>
                  <a:pt x="115" y="1650"/>
                </a:lnTo>
                <a:lnTo>
                  <a:pt x="120" y="1638"/>
                </a:lnTo>
                <a:lnTo>
                  <a:pt x="127" y="1627"/>
                </a:lnTo>
                <a:lnTo>
                  <a:pt x="137" y="1615"/>
                </a:lnTo>
                <a:lnTo>
                  <a:pt x="142" y="1611"/>
                </a:lnTo>
                <a:lnTo>
                  <a:pt x="148" y="1606"/>
                </a:lnTo>
                <a:lnTo>
                  <a:pt x="253" y="1522"/>
                </a:lnTo>
                <a:lnTo>
                  <a:pt x="245" y="1495"/>
                </a:lnTo>
                <a:lnTo>
                  <a:pt x="237" y="1469"/>
                </a:lnTo>
                <a:lnTo>
                  <a:pt x="229" y="1443"/>
                </a:lnTo>
                <a:lnTo>
                  <a:pt x="223" y="1416"/>
                </a:lnTo>
                <a:lnTo>
                  <a:pt x="217" y="1390"/>
                </a:lnTo>
                <a:lnTo>
                  <a:pt x="212" y="1362"/>
                </a:lnTo>
                <a:lnTo>
                  <a:pt x="208" y="1336"/>
                </a:lnTo>
                <a:lnTo>
                  <a:pt x="204" y="1309"/>
                </a:lnTo>
                <a:lnTo>
                  <a:pt x="197" y="1310"/>
                </a:lnTo>
                <a:lnTo>
                  <a:pt x="191" y="1310"/>
                </a:lnTo>
                <a:lnTo>
                  <a:pt x="70" y="1284"/>
                </a:lnTo>
                <a:lnTo>
                  <a:pt x="62" y="1283"/>
                </a:lnTo>
                <a:lnTo>
                  <a:pt x="55" y="1282"/>
                </a:lnTo>
                <a:lnTo>
                  <a:pt x="42" y="1278"/>
                </a:lnTo>
                <a:lnTo>
                  <a:pt x="30" y="1272"/>
                </a:lnTo>
                <a:lnTo>
                  <a:pt x="20" y="1264"/>
                </a:lnTo>
                <a:lnTo>
                  <a:pt x="16" y="1260"/>
                </a:lnTo>
                <a:lnTo>
                  <a:pt x="12" y="1255"/>
                </a:lnTo>
                <a:lnTo>
                  <a:pt x="7" y="1250"/>
                </a:lnTo>
                <a:lnTo>
                  <a:pt x="5" y="1243"/>
                </a:lnTo>
                <a:lnTo>
                  <a:pt x="2" y="1238"/>
                </a:lnTo>
                <a:lnTo>
                  <a:pt x="1" y="1232"/>
                </a:lnTo>
                <a:lnTo>
                  <a:pt x="0" y="1226"/>
                </a:lnTo>
                <a:lnTo>
                  <a:pt x="0" y="1220"/>
                </a:lnTo>
                <a:lnTo>
                  <a:pt x="5" y="1116"/>
                </a:lnTo>
                <a:lnTo>
                  <a:pt x="6" y="1109"/>
                </a:lnTo>
                <a:lnTo>
                  <a:pt x="7" y="1104"/>
                </a:lnTo>
                <a:lnTo>
                  <a:pt x="11" y="1098"/>
                </a:lnTo>
                <a:lnTo>
                  <a:pt x="13" y="1093"/>
                </a:lnTo>
                <a:lnTo>
                  <a:pt x="16" y="1087"/>
                </a:lnTo>
                <a:lnTo>
                  <a:pt x="20" y="1083"/>
                </a:lnTo>
                <a:lnTo>
                  <a:pt x="25" y="1078"/>
                </a:lnTo>
                <a:lnTo>
                  <a:pt x="30" y="1074"/>
                </a:lnTo>
                <a:lnTo>
                  <a:pt x="40" y="1068"/>
                </a:lnTo>
                <a:lnTo>
                  <a:pt x="53" y="1063"/>
                </a:lnTo>
                <a:lnTo>
                  <a:pt x="67" y="1060"/>
                </a:lnTo>
                <a:lnTo>
                  <a:pt x="75" y="1059"/>
                </a:lnTo>
                <a:lnTo>
                  <a:pt x="82" y="1059"/>
                </a:lnTo>
                <a:lnTo>
                  <a:pt x="205" y="1056"/>
                </a:lnTo>
                <a:lnTo>
                  <a:pt x="210" y="1025"/>
                </a:lnTo>
                <a:lnTo>
                  <a:pt x="215" y="996"/>
                </a:lnTo>
                <a:lnTo>
                  <a:pt x="221" y="966"/>
                </a:lnTo>
                <a:lnTo>
                  <a:pt x="228" y="938"/>
                </a:lnTo>
                <a:lnTo>
                  <a:pt x="236" y="908"/>
                </a:lnTo>
                <a:lnTo>
                  <a:pt x="244" y="880"/>
                </a:lnTo>
                <a:lnTo>
                  <a:pt x="254" y="851"/>
                </a:lnTo>
                <a:lnTo>
                  <a:pt x="265" y="823"/>
                </a:lnTo>
                <a:lnTo>
                  <a:pt x="185" y="758"/>
                </a:lnTo>
                <a:lnTo>
                  <a:pt x="179" y="754"/>
                </a:lnTo>
                <a:lnTo>
                  <a:pt x="173" y="750"/>
                </a:lnTo>
                <a:lnTo>
                  <a:pt x="163" y="740"/>
                </a:lnTo>
                <a:lnTo>
                  <a:pt x="155" y="728"/>
                </a:lnTo>
                <a:lnTo>
                  <a:pt x="150" y="716"/>
                </a:lnTo>
                <a:lnTo>
                  <a:pt x="148" y="710"/>
                </a:lnTo>
                <a:lnTo>
                  <a:pt x="147" y="704"/>
                </a:lnTo>
                <a:lnTo>
                  <a:pt x="146" y="698"/>
                </a:lnTo>
                <a:lnTo>
                  <a:pt x="146" y="692"/>
                </a:lnTo>
                <a:lnTo>
                  <a:pt x="147" y="686"/>
                </a:lnTo>
                <a:lnTo>
                  <a:pt x="148" y="680"/>
                </a:lnTo>
                <a:lnTo>
                  <a:pt x="150" y="675"/>
                </a:lnTo>
                <a:lnTo>
                  <a:pt x="153" y="668"/>
                </a:lnTo>
                <a:lnTo>
                  <a:pt x="206" y="579"/>
                </a:lnTo>
                <a:lnTo>
                  <a:pt x="209" y="574"/>
                </a:lnTo>
                <a:lnTo>
                  <a:pt x="213" y="569"/>
                </a:lnTo>
                <a:lnTo>
                  <a:pt x="217" y="565"/>
                </a:lnTo>
                <a:lnTo>
                  <a:pt x="222" y="562"/>
                </a:lnTo>
                <a:lnTo>
                  <a:pt x="228" y="559"/>
                </a:lnTo>
                <a:lnTo>
                  <a:pt x="233" y="556"/>
                </a:lnTo>
                <a:lnTo>
                  <a:pt x="239" y="554"/>
                </a:lnTo>
                <a:lnTo>
                  <a:pt x="245" y="553"/>
                </a:lnTo>
                <a:lnTo>
                  <a:pt x="258" y="552"/>
                </a:lnTo>
                <a:lnTo>
                  <a:pt x="272" y="553"/>
                </a:lnTo>
                <a:lnTo>
                  <a:pt x="286" y="557"/>
                </a:lnTo>
                <a:lnTo>
                  <a:pt x="292" y="560"/>
                </a:lnTo>
                <a:lnTo>
                  <a:pt x="299" y="563"/>
                </a:lnTo>
                <a:lnTo>
                  <a:pt x="383" y="603"/>
                </a:lnTo>
                <a:lnTo>
                  <a:pt x="402" y="579"/>
                </a:lnTo>
                <a:lnTo>
                  <a:pt x="420" y="556"/>
                </a:lnTo>
                <a:lnTo>
                  <a:pt x="439" y="532"/>
                </a:lnTo>
                <a:lnTo>
                  <a:pt x="461" y="509"/>
                </a:lnTo>
                <a:lnTo>
                  <a:pt x="481" y="487"/>
                </a:lnTo>
                <a:lnTo>
                  <a:pt x="503" y="465"/>
                </a:lnTo>
                <a:lnTo>
                  <a:pt x="527" y="444"/>
                </a:lnTo>
                <a:lnTo>
                  <a:pt x="550" y="423"/>
                </a:lnTo>
                <a:lnTo>
                  <a:pt x="496" y="339"/>
                </a:lnTo>
                <a:lnTo>
                  <a:pt x="492" y="334"/>
                </a:lnTo>
                <a:lnTo>
                  <a:pt x="487" y="328"/>
                </a:lnTo>
                <a:lnTo>
                  <a:pt x="481" y="315"/>
                </a:lnTo>
                <a:lnTo>
                  <a:pt x="477" y="303"/>
                </a:lnTo>
                <a:lnTo>
                  <a:pt x="476" y="289"/>
                </a:lnTo>
                <a:lnTo>
                  <a:pt x="476" y="283"/>
                </a:lnTo>
                <a:lnTo>
                  <a:pt x="476" y="276"/>
                </a:lnTo>
                <a:lnTo>
                  <a:pt x="478" y="270"/>
                </a:lnTo>
                <a:lnTo>
                  <a:pt x="480" y="265"/>
                </a:lnTo>
                <a:lnTo>
                  <a:pt x="482" y="259"/>
                </a:lnTo>
                <a:lnTo>
                  <a:pt x="485" y="254"/>
                </a:lnTo>
                <a:lnTo>
                  <a:pt x="489" y="249"/>
                </a:lnTo>
                <a:lnTo>
                  <a:pt x="493" y="245"/>
                </a:lnTo>
                <a:lnTo>
                  <a:pt x="571" y="176"/>
                </a:lnTo>
                <a:lnTo>
                  <a:pt x="575" y="172"/>
                </a:lnTo>
                <a:lnTo>
                  <a:pt x="581" y="169"/>
                </a:lnTo>
                <a:lnTo>
                  <a:pt x="587" y="167"/>
                </a:lnTo>
                <a:lnTo>
                  <a:pt x="593" y="165"/>
                </a:lnTo>
                <a:lnTo>
                  <a:pt x="599" y="162"/>
                </a:lnTo>
                <a:lnTo>
                  <a:pt x="605" y="162"/>
                </a:lnTo>
                <a:lnTo>
                  <a:pt x="611" y="162"/>
                </a:lnTo>
                <a:lnTo>
                  <a:pt x="617" y="162"/>
                </a:lnTo>
                <a:lnTo>
                  <a:pt x="630" y="167"/>
                </a:lnTo>
                <a:lnTo>
                  <a:pt x="642" y="172"/>
                </a:lnTo>
                <a:lnTo>
                  <a:pt x="654" y="180"/>
                </a:lnTo>
                <a:lnTo>
                  <a:pt x="660" y="184"/>
                </a:lnTo>
                <a:lnTo>
                  <a:pt x="665" y="190"/>
                </a:lnTo>
                <a:close/>
                <a:moveTo>
                  <a:pt x="1034" y="997"/>
                </a:moveTo>
                <a:lnTo>
                  <a:pt x="1034" y="997"/>
                </a:lnTo>
                <a:lnTo>
                  <a:pt x="1024" y="1006"/>
                </a:lnTo>
                <a:lnTo>
                  <a:pt x="1014" y="1015"/>
                </a:lnTo>
                <a:lnTo>
                  <a:pt x="1006" y="1024"/>
                </a:lnTo>
                <a:lnTo>
                  <a:pt x="997" y="1034"/>
                </a:lnTo>
                <a:lnTo>
                  <a:pt x="990" y="1043"/>
                </a:lnTo>
                <a:lnTo>
                  <a:pt x="983" y="1055"/>
                </a:lnTo>
                <a:lnTo>
                  <a:pt x="976" y="1065"/>
                </a:lnTo>
                <a:lnTo>
                  <a:pt x="970" y="1076"/>
                </a:lnTo>
                <a:lnTo>
                  <a:pt x="959" y="1098"/>
                </a:lnTo>
                <a:lnTo>
                  <a:pt x="951" y="1122"/>
                </a:lnTo>
                <a:lnTo>
                  <a:pt x="945" y="1145"/>
                </a:lnTo>
                <a:lnTo>
                  <a:pt x="942" y="1169"/>
                </a:lnTo>
                <a:lnTo>
                  <a:pt x="940" y="1194"/>
                </a:lnTo>
                <a:lnTo>
                  <a:pt x="941" y="1218"/>
                </a:lnTo>
                <a:lnTo>
                  <a:pt x="945" y="1242"/>
                </a:lnTo>
                <a:lnTo>
                  <a:pt x="951" y="1267"/>
                </a:lnTo>
                <a:lnTo>
                  <a:pt x="954" y="1279"/>
                </a:lnTo>
                <a:lnTo>
                  <a:pt x="959" y="1290"/>
                </a:lnTo>
                <a:lnTo>
                  <a:pt x="965" y="1302"/>
                </a:lnTo>
                <a:lnTo>
                  <a:pt x="970" y="1314"/>
                </a:lnTo>
                <a:lnTo>
                  <a:pt x="976" y="1325"/>
                </a:lnTo>
                <a:lnTo>
                  <a:pt x="983" y="1336"/>
                </a:lnTo>
                <a:lnTo>
                  <a:pt x="990" y="1346"/>
                </a:lnTo>
                <a:lnTo>
                  <a:pt x="998" y="1356"/>
                </a:lnTo>
                <a:lnTo>
                  <a:pt x="1007" y="1366"/>
                </a:lnTo>
                <a:lnTo>
                  <a:pt x="1016" y="1376"/>
                </a:lnTo>
                <a:lnTo>
                  <a:pt x="1025" y="1385"/>
                </a:lnTo>
                <a:lnTo>
                  <a:pt x="1035" y="1393"/>
                </a:lnTo>
                <a:lnTo>
                  <a:pt x="1045" y="1401"/>
                </a:lnTo>
                <a:lnTo>
                  <a:pt x="1055" y="1408"/>
                </a:lnTo>
                <a:lnTo>
                  <a:pt x="1066" y="1414"/>
                </a:lnTo>
                <a:lnTo>
                  <a:pt x="1077" y="1420"/>
                </a:lnTo>
                <a:lnTo>
                  <a:pt x="1100" y="1431"/>
                </a:lnTo>
                <a:lnTo>
                  <a:pt x="1123" y="1440"/>
                </a:lnTo>
                <a:lnTo>
                  <a:pt x="1146" y="1446"/>
                </a:lnTo>
                <a:lnTo>
                  <a:pt x="1171" y="1449"/>
                </a:lnTo>
                <a:lnTo>
                  <a:pt x="1195" y="1450"/>
                </a:lnTo>
                <a:lnTo>
                  <a:pt x="1220" y="1449"/>
                </a:lnTo>
                <a:lnTo>
                  <a:pt x="1244" y="1446"/>
                </a:lnTo>
                <a:lnTo>
                  <a:pt x="1268" y="1440"/>
                </a:lnTo>
                <a:lnTo>
                  <a:pt x="1281" y="1436"/>
                </a:lnTo>
                <a:lnTo>
                  <a:pt x="1292" y="1431"/>
                </a:lnTo>
                <a:lnTo>
                  <a:pt x="1303" y="1426"/>
                </a:lnTo>
                <a:lnTo>
                  <a:pt x="1315" y="1421"/>
                </a:lnTo>
                <a:lnTo>
                  <a:pt x="1326" y="1414"/>
                </a:lnTo>
                <a:lnTo>
                  <a:pt x="1336" y="1408"/>
                </a:lnTo>
                <a:lnTo>
                  <a:pt x="1348" y="1400"/>
                </a:lnTo>
                <a:lnTo>
                  <a:pt x="1358" y="1392"/>
                </a:lnTo>
                <a:lnTo>
                  <a:pt x="1368" y="1384"/>
                </a:lnTo>
                <a:lnTo>
                  <a:pt x="1377" y="1375"/>
                </a:lnTo>
                <a:lnTo>
                  <a:pt x="1386" y="1365"/>
                </a:lnTo>
                <a:lnTo>
                  <a:pt x="1394" y="1355"/>
                </a:lnTo>
                <a:lnTo>
                  <a:pt x="1402" y="1345"/>
                </a:lnTo>
                <a:lnTo>
                  <a:pt x="1410" y="1335"/>
                </a:lnTo>
                <a:lnTo>
                  <a:pt x="1416" y="1325"/>
                </a:lnTo>
                <a:lnTo>
                  <a:pt x="1422" y="1314"/>
                </a:lnTo>
                <a:lnTo>
                  <a:pt x="1433" y="1291"/>
                </a:lnTo>
                <a:lnTo>
                  <a:pt x="1441" y="1268"/>
                </a:lnTo>
                <a:lnTo>
                  <a:pt x="1446" y="1245"/>
                </a:lnTo>
                <a:lnTo>
                  <a:pt x="1450" y="1220"/>
                </a:lnTo>
                <a:lnTo>
                  <a:pt x="1451" y="1196"/>
                </a:lnTo>
                <a:lnTo>
                  <a:pt x="1450" y="1171"/>
                </a:lnTo>
                <a:lnTo>
                  <a:pt x="1447" y="1147"/>
                </a:lnTo>
                <a:lnTo>
                  <a:pt x="1441" y="1123"/>
                </a:lnTo>
                <a:lnTo>
                  <a:pt x="1437" y="1110"/>
                </a:lnTo>
                <a:lnTo>
                  <a:pt x="1433" y="1099"/>
                </a:lnTo>
                <a:lnTo>
                  <a:pt x="1428" y="1087"/>
                </a:lnTo>
                <a:lnTo>
                  <a:pt x="1422" y="1076"/>
                </a:lnTo>
                <a:lnTo>
                  <a:pt x="1416" y="1065"/>
                </a:lnTo>
                <a:lnTo>
                  <a:pt x="1409" y="1054"/>
                </a:lnTo>
                <a:lnTo>
                  <a:pt x="1401" y="1043"/>
                </a:lnTo>
                <a:lnTo>
                  <a:pt x="1393" y="1033"/>
                </a:lnTo>
                <a:lnTo>
                  <a:pt x="1385" y="1023"/>
                </a:lnTo>
                <a:lnTo>
                  <a:pt x="1376" y="1014"/>
                </a:lnTo>
                <a:lnTo>
                  <a:pt x="1367" y="1005"/>
                </a:lnTo>
                <a:lnTo>
                  <a:pt x="1357" y="997"/>
                </a:lnTo>
                <a:lnTo>
                  <a:pt x="1347" y="988"/>
                </a:lnTo>
                <a:lnTo>
                  <a:pt x="1336" y="981"/>
                </a:lnTo>
                <a:lnTo>
                  <a:pt x="1326" y="974"/>
                </a:lnTo>
                <a:lnTo>
                  <a:pt x="1315" y="968"/>
                </a:lnTo>
                <a:lnTo>
                  <a:pt x="1293" y="958"/>
                </a:lnTo>
                <a:lnTo>
                  <a:pt x="1269" y="950"/>
                </a:lnTo>
                <a:lnTo>
                  <a:pt x="1245" y="944"/>
                </a:lnTo>
                <a:lnTo>
                  <a:pt x="1222" y="941"/>
                </a:lnTo>
                <a:lnTo>
                  <a:pt x="1196" y="940"/>
                </a:lnTo>
                <a:lnTo>
                  <a:pt x="1172" y="941"/>
                </a:lnTo>
                <a:lnTo>
                  <a:pt x="1147" y="944"/>
                </a:lnTo>
                <a:lnTo>
                  <a:pt x="1124" y="950"/>
                </a:lnTo>
                <a:lnTo>
                  <a:pt x="1112" y="954"/>
                </a:lnTo>
                <a:lnTo>
                  <a:pt x="1100" y="958"/>
                </a:lnTo>
                <a:lnTo>
                  <a:pt x="1088" y="963"/>
                </a:lnTo>
                <a:lnTo>
                  <a:pt x="1077" y="968"/>
                </a:lnTo>
                <a:lnTo>
                  <a:pt x="1066" y="974"/>
                </a:lnTo>
                <a:lnTo>
                  <a:pt x="1055" y="981"/>
                </a:lnTo>
                <a:lnTo>
                  <a:pt x="1045" y="989"/>
                </a:lnTo>
                <a:lnTo>
                  <a:pt x="1034" y="997"/>
                </a:lnTo>
                <a:close/>
                <a:moveTo>
                  <a:pt x="1752" y="1586"/>
                </a:moveTo>
                <a:lnTo>
                  <a:pt x="1507" y="1386"/>
                </a:lnTo>
                <a:lnTo>
                  <a:pt x="1497" y="1404"/>
                </a:lnTo>
                <a:lnTo>
                  <a:pt x="1486" y="1421"/>
                </a:lnTo>
                <a:lnTo>
                  <a:pt x="1474" y="1437"/>
                </a:lnTo>
                <a:lnTo>
                  <a:pt x="1460" y="1450"/>
                </a:lnTo>
                <a:lnTo>
                  <a:pt x="1447" y="1462"/>
                </a:lnTo>
                <a:lnTo>
                  <a:pt x="1434" y="1472"/>
                </a:lnTo>
                <a:lnTo>
                  <a:pt x="1421" y="1481"/>
                </a:lnTo>
                <a:lnTo>
                  <a:pt x="1409" y="1489"/>
                </a:lnTo>
                <a:lnTo>
                  <a:pt x="1396" y="1496"/>
                </a:lnTo>
                <a:lnTo>
                  <a:pt x="1385" y="1502"/>
                </a:lnTo>
                <a:lnTo>
                  <a:pt x="1366" y="1510"/>
                </a:lnTo>
                <a:lnTo>
                  <a:pt x="1353" y="1515"/>
                </a:lnTo>
                <a:lnTo>
                  <a:pt x="1349" y="1516"/>
                </a:lnTo>
                <a:lnTo>
                  <a:pt x="1496" y="1796"/>
                </a:lnTo>
                <a:lnTo>
                  <a:pt x="1511" y="1790"/>
                </a:lnTo>
                <a:lnTo>
                  <a:pt x="1525" y="1785"/>
                </a:lnTo>
                <a:lnTo>
                  <a:pt x="1553" y="1772"/>
                </a:lnTo>
                <a:lnTo>
                  <a:pt x="1579" y="1757"/>
                </a:lnTo>
                <a:lnTo>
                  <a:pt x="1604" y="1740"/>
                </a:lnTo>
                <a:lnTo>
                  <a:pt x="1626" y="1723"/>
                </a:lnTo>
                <a:lnTo>
                  <a:pt x="1647" y="1706"/>
                </a:lnTo>
                <a:lnTo>
                  <a:pt x="1667" y="1688"/>
                </a:lnTo>
                <a:lnTo>
                  <a:pt x="1684" y="1671"/>
                </a:lnTo>
                <a:lnTo>
                  <a:pt x="1699" y="1654"/>
                </a:lnTo>
                <a:lnTo>
                  <a:pt x="1713" y="1639"/>
                </a:lnTo>
                <a:lnTo>
                  <a:pt x="1735" y="1611"/>
                </a:lnTo>
                <a:lnTo>
                  <a:pt x="1748" y="1593"/>
                </a:lnTo>
                <a:lnTo>
                  <a:pt x="1752" y="1586"/>
                </a:lnTo>
                <a:close/>
                <a:moveTo>
                  <a:pt x="1601" y="656"/>
                </a:moveTo>
                <a:lnTo>
                  <a:pt x="1400" y="902"/>
                </a:lnTo>
                <a:lnTo>
                  <a:pt x="1419" y="912"/>
                </a:lnTo>
                <a:lnTo>
                  <a:pt x="1436" y="923"/>
                </a:lnTo>
                <a:lnTo>
                  <a:pt x="1450" y="936"/>
                </a:lnTo>
                <a:lnTo>
                  <a:pt x="1464" y="948"/>
                </a:lnTo>
                <a:lnTo>
                  <a:pt x="1477" y="961"/>
                </a:lnTo>
                <a:lnTo>
                  <a:pt x="1487" y="974"/>
                </a:lnTo>
                <a:lnTo>
                  <a:pt x="1496" y="987"/>
                </a:lnTo>
                <a:lnTo>
                  <a:pt x="1504" y="1001"/>
                </a:lnTo>
                <a:lnTo>
                  <a:pt x="1511" y="1013"/>
                </a:lnTo>
                <a:lnTo>
                  <a:pt x="1516" y="1024"/>
                </a:lnTo>
                <a:lnTo>
                  <a:pt x="1524" y="1043"/>
                </a:lnTo>
                <a:lnTo>
                  <a:pt x="1528" y="1056"/>
                </a:lnTo>
                <a:lnTo>
                  <a:pt x="1530" y="1061"/>
                </a:lnTo>
                <a:lnTo>
                  <a:pt x="1810" y="912"/>
                </a:lnTo>
                <a:lnTo>
                  <a:pt x="1805" y="898"/>
                </a:lnTo>
                <a:lnTo>
                  <a:pt x="1799" y="884"/>
                </a:lnTo>
                <a:lnTo>
                  <a:pt x="1785" y="855"/>
                </a:lnTo>
                <a:lnTo>
                  <a:pt x="1771" y="830"/>
                </a:lnTo>
                <a:lnTo>
                  <a:pt x="1755" y="806"/>
                </a:lnTo>
                <a:lnTo>
                  <a:pt x="1738" y="783"/>
                </a:lnTo>
                <a:lnTo>
                  <a:pt x="1720" y="762"/>
                </a:lnTo>
                <a:lnTo>
                  <a:pt x="1703" y="743"/>
                </a:lnTo>
                <a:lnTo>
                  <a:pt x="1685" y="725"/>
                </a:lnTo>
                <a:lnTo>
                  <a:pt x="1669" y="709"/>
                </a:lnTo>
                <a:lnTo>
                  <a:pt x="1652" y="696"/>
                </a:lnTo>
                <a:lnTo>
                  <a:pt x="1626" y="675"/>
                </a:lnTo>
                <a:lnTo>
                  <a:pt x="1608" y="661"/>
                </a:lnTo>
                <a:lnTo>
                  <a:pt x="1601" y="656"/>
                </a:lnTo>
                <a:close/>
                <a:moveTo>
                  <a:pt x="794" y="1745"/>
                </a:moveTo>
                <a:lnTo>
                  <a:pt x="994" y="1500"/>
                </a:lnTo>
                <a:lnTo>
                  <a:pt x="976" y="1489"/>
                </a:lnTo>
                <a:lnTo>
                  <a:pt x="959" y="1478"/>
                </a:lnTo>
                <a:lnTo>
                  <a:pt x="944" y="1466"/>
                </a:lnTo>
                <a:lnTo>
                  <a:pt x="930" y="1453"/>
                </a:lnTo>
                <a:lnTo>
                  <a:pt x="919" y="1441"/>
                </a:lnTo>
                <a:lnTo>
                  <a:pt x="908" y="1427"/>
                </a:lnTo>
                <a:lnTo>
                  <a:pt x="898" y="1414"/>
                </a:lnTo>
                <a:lnTo>
                  <a:pt x="890" y="1401"/>
                </a:lnTo>
                <a:lnTo>
                  <a:pt x="884" y="1389"/>
                </a:lnTo>
                <a:lnTo>
                  <a:pt x="878" y="1378"/>
                </a:lnTo>
                <a:lnTo>
                  <a:pt x="870" y="1358"/>
                </a:lnTo>
                <a:lnTo>
                  <a:pt x="866" y="1346"/>
                </a:lnTo>
                <a:lnTo>
                  <a:pt x="865" y="1341"/>
                </a:lnTo>
                <a:lnTo>
                  <a:pt x="585" y="1489"/>
                </a:lnTo>
                <a:lnTo>
                  <a:pt x="590" y="1504"/>
                </a:lnTo>
                <a:lnTo>
                  <a:pt x="596" y="1518"/>
                </a:lnTo>
                <a:lnTo>
                  <a:pt x="609" y="1545"/>
                </a:lnTo>
                <a:lnTo>
                  <a:pt x="623" y="1572"/>
                </a:lnTo>
                <a:lnTo>
                  <a:pt x="639" y="1596"/>
                </a:lnTo>
                <a:lnTo>
                  <a:pt x="657" y="1618"/>
                </a:lnTo>
                <a:lnTo>
                  <a:pt x="674" y="1640"/>
                </a:lnTo>
                <a:lnTo>
                  <a:pt x="692" y="1659"/>
                </a:lnTo>
                <a:lnTo>
                  <a:pt x="710" y="1676"/>
                </a:lnTo>
                <a:lnTo>
                  <a:pt x="726" y="1692"/>
                </a:lnTo>
                <a:lnTo>
                  <a:pt x="742" y="1706"/>
                </a:lnTo>
                <a:lnTo>
                  <a:pt x="768" y="1727"/>
                </a:lnTo>
                <a:lnTo>
                  <a:pt x="787" y="1740"/>
                </a:lnTo>
                <a:lnTo>
                  <a:pt x="794" y="1745"/>
                </a:lnTo>
                <a:close/>
                <a:moveTo>
                  <a:pt x="666" y="782"/>
                </a:moveTo>
                <a:lnTo>
                  <a:pt x="911" y="982"/>
                </a:lnTo>
                <a:lnTo>
                  <a:pt x="921" y="964"/>
                </a:lnTo>
                <a:lnTo>
                  <a:pt x="932" y="947"/>
                </a:lnTo>
                <a:lnTo>
                  <a:pt x="944" y="932"/>
                </a:lnTo>
                <a:lnTo>
                  <a:pt x="957" y="918"/>
                </a:lnTo>
                <a:lnTo>
                  <a:pt x="971" y="906"/>
                </a:lnTo>
                <a:lnTo>
                  <a:pt x="984" y="895"/>
                </a:lnTo>
                <a:lnTo>
                  <a:pt x="997" y="886"/>
                </a:lnTo>
                <a:lnTo>
                  <a:pt x="1009" y="879"/>
                </a:lnTo>
                <a:lnTo>
                  <a:pt x="1021" y="872"/>
                </a:lnTo>
                <a:lnTo>
                  <a:pt x="1033" y="866"/>
                </a:lnTo>
                <a:lnTo>
                  <a:pt x="1052" y="858"/>
                </a:lnTo>
                <a:lnTo>
                  <a:pt x="1065" y="853"/>
                </a:lnTo>
                <a:lnTo>
                  <a:pt x="1069" y="852"/>
                </a:lnTo>
                <a:lnTo>
                  <a:pt x="921" y="572"/>
                </a:lnTo>
                <a:lnTo>
                  <a:pt x="907" y="577"/>
                </a:lnTo>
                <a:lnTo>
                  <a:pt x="892" y="583"/>
                </a:lnTo>
                <a:lnTo>
                  <a:pt x="865" y="596"/>
                </a:lnTo>
                <a:lnTo>
                  <a:pt x="839" y="612"/>
                </a:lnTo>
                <a:lnTo>
                  <a:pt x="814" y="628"/>
                </a:lnTo>
                <a:lnTo>
                  <a:pt x="792" y="644"/>
                </a:lnTo>
                <a:lnTo>
                  <a:pt x="770" y="662"/>
                </a:lnTo>
                <a:lnTo>
                  <a:pt x="751" y="680"/>
                </a:lnTo>
                <a:lnTo>
                  <a:pt x="734" y="697"/>
                </a:lnTo>
                <a:lnTo>
                  <a:pt x="719" y="714"/>
                </a:lnTo>
                <a:lnTo>
                  <a:pt x="704" y="729"/>
                </a:lnTo>
                <a:lnTo>
                  <a:pt x="683" y="757"/>
                </a:lnTo>
                <a:lnTo>
                  <a:pt x="670" y="775"/>
                </a:lnTo>
                <a:lnTo>
                  <a:pt x="666" y="78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en-GB"/>
          </a:p>
        </p:txBody>
      </p:sp>
      <p:sp>
        <p:nvSpPr>
          <p:cNvPr id="144" name="Freeform 7"/>
          <p:cNvSpPr>
            <a:spLocks noEditPoints="1"/>
          </p:cNvSpPr>
          <p:nvPr/>
        </p:nvSpPr>
        <p:spPr bwMode="auto">
          <a:xfrm>
            <a:off x="9150605" y="3883253"/>
            <a:ext cx="856625" cy="867311"/>
          </a:xfrm>
          <a:custGeom>
            <a:avLst/>
            <a:gdLst>
              <a:gd name="T0" fmla="*/ 608013 w 4008"/>
              <a:gd name="T1" fmla="*/ 379506 h 4057"/>
              <a:gd name="T2" fmla="*/ 769938 w 4008"/>
              <a:gd name="T3" fmla="*/ 285027 h 4057"/>
              <a:gd name="T4" fmla="*/ 954088 w 4008"/>
              <a:gd name="T5" fmla="*/ 159583 h 4057"/>
              <a:gd name="T6" fmla="*/ 1132681 w 4008"/>
              <a:gd name="T7" fmla="*/ 114328 h 4057"/>
              <a:gd name="T8" fmla="*/ 1334294 w 4008"/>
              <a:gd name="T9" fmla="*/ 46049 h 4057"/>
              <a:gd name="T10" fmla="*/ 1520031 w 4008"/>
              <a:gd name="T11" fmla="*/ 26994 h 4057"/>
              <a:gd name="T12" fmla="*/ 1730375 w 4008"/>
              <a:gd name="T13" fmla="*/ 42079 h 4057"/>
              <a:gd name="T14" fmla="*/ 1916906 w 4008"/>
              <a:gd name="T15" fmla="*/ 42079 h 4057"/>
              <a:gd name="T16" fmla="*/ 2123281 w 4008"/>
              <a:gd name="T17" fmla="*/ 156407 h 4057"/>
              <a:gd name="T18" fmla="*/ 2301875 w 4008"/>
              <a:gd name="T19" fmla="*/ 180226 h 4057"/>
              <a:gd name="T20" fmla="*/ 2414588 w 4008"/>
              <a:gd name="T21" fmla="*/ 412058 h 4057"/>
              <a:gd name="T22" fmla="*/ 2634456 w 4008"/>
              <a:gd name="T23" fmla="*/ 400149 h 4057"/>
              <a:gd name="T24" fmla="*/ 2759869 w 4008"/>
              <a:gd name="T25" fmla="*/ 610544 h 4057"/>
              <a:gd name="T26" fmla="*/ 2907506 w 4008"/>
              <a:gd name="T27" fmla="*/ 714551 h 4057"/>
              <a:gd name="T28" fmla="*/ 3000375 w 4008"/>
              <a:gd name="T29" fmla="*/ 963850 h 4057"/>
              <a:gd name="T30" fmla="*/ 3096419 w 4008"/>
              <a:gd name="T31" fmla="*/ 1116288 h 4057"/>
              <a:gd name="T32" fmla="*/ 3110706 w 4008"/>
              <a:gd name="T33" fmla="*/ 1311598 h 4057"/>
              <a:gd name="T34" fmla="*/ 3175000 w 4008"/>
              <a:gd name="T35" fmla="*/ 1483885 h 4057"/>
              <a:gd name="T36" fmla="*/ 3131344 w 4008"/>
              <a:gd name="T37" fmla="*/ 1734772 h 4057"/>
              <a:gd name="T38" fmla="*/ 3151981 w 4008"/>
              <a:gd name="T39" fmla="*/ 1918967 h 4057"/>
              <a:gd name="T40" fmla="*/ 3044031 w 4008"/>
              <a:gd name="T41" fmla="*/ 2143654 h 4057"/>
              <a:gd name="T42" fmla="*/ 3005138 w 4008"/>
              <a:gd name="T43" fmla="*/ 2324673 h 4057"/>
              <a:gd name="T44" fmla="*/ 2866231 w 4008"/>
              <a:gd name="T45" fmla="*/ 2496959 h 4057"/>
              <a:gd name="T46" fmla="*/ 2770188 w 4008"/>
              <a:gd name="T47" fmla="*/ 2657337 h 4057"/>
              <a:gd name="T48" fmla="*/ 2597944 w 4008"/>
              <a:gd name="T49" fmla="*/ 2821683 h 4057"/>
              <a:gd name="T50" fmla="*/ 2463006 w 4008"/>
              <a:gd name="T51" fmla="*/ 2949509 h 4057"/>
              <a:gd name="T52" fmla="*/ 2242344 w 4008"/>
              <a:gd name="T53" fmla="*/ 3024139 h 4057"/>
              <a:gd name="T54" fmla="*/ 2105819 w 4008"/>
              <a:gd name="T55" fmla="*/ 3135292 h 4057"/>
              <a:gd name="T56" fmla="*/ 1847056 w 4008"/>
              <a:gd name="T57" fmla="*/ 3032873 h 4057"/>
              <a:gd name="T58" fmla="*/ 1742281 w 4008"/>
              <a:gd name="T59" fmla="*/ 3218656 h 4057"/>
              <a:gd name="T60" fmla="*/ 1648619 w 4008"/>
              <a:gd name="T61" fmla="*/ 3053515 h 4057"/>
              <a:gd name="T62" fmla="*/ 1415256 w 4008"/>
              <a:gd name="T63" fmla="*/ 3200395 h 4057"/>
              <a:gd name="T64" fmla="*/ 1250950 w 4008"/>
              <a:gd name="T65" fmla="*/ 3125765 h 4057"/>
              <a:gd name="T66" fmla="*/ 1016000 w 4008"/>
              <a:gd name="T67" fmla="*/ 3083685 h 4057"/>
              <a:gd name="T68" fmla="*/ 865981 w 4008"/>
              <a:gd name="T69" fmla="*/ 2979678 h 4057"/>
              <a:gd name="T70" fmla="*/ 644525 w 4008"/>
              <a:gd name="T71" fmla="*/ 2872496 h 4057"/>
              <a:gd name="T72" fmla="*/ 550069 w 4008"/>
              <a:gd name="T73" fmla="*/ 2715295 h 4057"/>
              <a:gd name="T74" fmla="*/ 350838 w 4008"/>
              <a:gd name="T75" fmla="*/ 2582706 h 4057"/>
              <a:gd name="T76" fmla="*/ 359569 w 4008"/>
              <a:gd name="T77" fmla="*/ 2361195 h 4057"/>
              <a:gd name="T78" fmla="*/ 130175 w 4008"/>
              <a:gd name="T79" fmla="*/ 2211933 h 4057"/>
              <a:gd name="T80" fmla="*/ 203994 w 4008"/>
              <a:gd name="T81" fmla="*/ 2005507 h 4057"/>
              <a:gd name="T82" fmla="*/ 22225 w 4008"/>
              <a:gd name="T83" fmla="*/ 1819724 h 4057"/>
              <a:gd name="T84" fmla="*/ 141288 w 4008"/>
              <a:gd name="T85" fmla="*/ 1633940 h 4057"/>
              <a:gd name="T86" fmla="*/ 12700 w 4008"/>
              <a:gd name="T87" fmla="*/ 1415605 h 4057"/>
              <a:gd name="T88" fmla="*/ 82550 w 4008"/>
              <a:gd name="T89" fmla="*/ 1248083 h 4057"/>
              <a:gd name="T90" fmla="*/ 121444 w 4008"/>
              <a:gd name="T91" fmla="*/ 1028954 h 4057"/>
              <a:gd name="T92" fmla="*/ 223838 w 4008"/>
              <a:gd name="T93" fmla="*/ 873340 h 4057"/>
              <a:gd name="T94" fmla="*/ 307181 w 4008"/>
              <a:gd name="T95" fmla="*/ 674854 h 4057"/>
              <a:gd name="T96" fmla="*/ 430213 w 4008"/>
              <a:gd name="T97" fmla="*/ 535119 h 4057"/>
              <a:gd name="T98" fmla="*/ 1311275 w 4008"/>
              <a:gd name="T99" fmla="*/ 1560103 h 4057"/>
              <a:gd name="T100" fmla="*/ 1430338 w 4008"/>
              <a:gd name="T101" fmla="*/ 1826869 h 4057"/>
              <a:gd name="T102" fmla="*/ 1727994 w 4008"/>
              <a:gd name="T103" fmla="*/ 1855451 h 4057"/>
              <a:gd name="T104" fmla="*/ 1897063 w 4008"/>
              <a:gd name="T105" fmla="*/ 1618061 h 4057"/>
              <a:gd name="T106" fmla="*/ 1778000 w 4008"/>
              <a:gd name="T107" fmla="*/ 1350502 h 4057"/>
              <a:gd name="T108" fmla="*/ 1480344 w 4008"/>
              <a:gd name="T109" fmla="*/ 1321920 h 4057"/>
              <a:gd name="T110" fmla="*/ 1847850 w 4008"/>
              <a:gd name="T111" fmla="*/ 1978513 h 4057"/>
              <a:gd name="T112" fmla="*/ 2281238 w 4008"/>
              <a:gd name="T113" fmla="*/ 2134126 h 4057"/>
              <a:gd name="T114" fmla="*/ 2025650 w 4008"/>
              <a:gd name="T115" fmla="*/ 1392581 h 4057"/>
              <a:gd name="T116" fmla="*/ 2131219 w 4008"/>
              <a:gd name="T117" fmla="*/ 905892 h 4057"/>
              <a:gd name="T118" fmla="*/ 1184275 w 4008"/>
              <a:gd name="T119" fmla="*/ 1772881 h 4057"/>
              <a:gd name="T120" fmla="*/ 1093788 w 4008"/>
              <a:gd name="T121" fmla="*/ 2288152 h 4057"/>
              <a:gd name="T122" fmla="*/ 1257300 w 4008"/>
              <a:gd name="T123" fmla="*/ 792358 h 405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008"/>
              <a:gd name="T187" fmla="*/ 0 h 4057"/>
              <a:gd name="T188" fmla="*/ 4008 w 4008"/>
              <a:gd name="T189" fmla="*/ 4057 h 405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008" h="4057">
                <a:moveTo>
                  <a:pt x="562" y="683"/>
                </a:moveTo>
                <a:lnTo>
                  <a:pt x="659" y="746"/>
                </a:lnTo>
                <a:lnTo>
                  <a:pt x="667" y="752"/>
                </a:lnTo>
                <a:lnTo>
                  <a:pt x="673" y="759"/>
                </a:lnTo>
                <a:lnTo>
                  <a:pt x="678" y="765"/>
                </a:lnTo>
                <a:lnTo>
                  <a:pt x="683" y="773"/>
                </a:lnTo>
                <a:lnTo>
                  <a:pt x="721" y="733"/>
                </a:lnTo>
                <a:lnTo>
                  <a:pt x="761" y="696"/>
                </a:lnTo>
                <a:lnTo>
                  <a:pt x="801" y="659"/>
                </a:lnTo>
                <a:lnTo>
                  <a:pt x="843" y="622"/>
                </a:lnTo>
                <a:lnTo>
                  <a:pt x="778" y="532"/>
                </a:lnTo>
                <a:lnTo>
                  <a:pt x="774" y="526"/>
                </a:lnTo>
                <a:lnTo>
                  <a:pt x="771" y="520"/>
                </a:lnTo>
                <a:lnTo>
                  <a:pt x="769" y="513"/>
                </a:lnTo>
                <a:lnTo>
                  <a:pt x="767" y="506"/>
                </a:lnTo>
                <a:lnTo>
                  <a:pt x="766" y="498"/>
                </a:lnTo>
                <a:lnTo>
                  <a:pt x="765" y="491"/>
                </a:lnTo>
                <a:lnTo>
                  <a:pt x="765" y="485"/>
                </a:lnTo>
                <a:lnTo>
                  <a:pt x="766" y="478"/>
                </a:lnTo>
                <a:lnTo>
                  <a:pt x="767" y="471"/>
                </a:lnTo>
                <a:lnTo>
                  <a:pt x="769" y="464"/>
                </a:lnTo>
                <a:lnTo>
                  <a:pt x="772" y="458"/>
                </a:lnTo>
                <a:lnTo>
                  <a:pt x="775" y="452"/>
                </a:lnTo>
                <a:lnTo>
                  <a:pt x="779" y="446"/>
                </a:lnTo>
                <a:lnTo>
                  <a:pt x="784" y="441"/>
                </a:lnTo>
                <a:lnTo>
                  <a:pt x="789" y="435"/>
                </a:lnTo>
                <a:lnTo>
                  <a:pt x="795" y="430"/>
                </a:lnTo>
                <a:lnTo>
                  <a:pt x="890" y="362"/>
                </a:lnTo>
                <a:lnTo>
                  <a:pt x="896" y="358"/>
                </a:lnTo>
                <a:lnTo>
                  <a:pt x="902" y="355"/>
                </a:lnTo>
                <a:lnTo>
                  <a:pt x="909" y="352"/>
                </a:lnTo>
                <a:lnTo>
                  <a:pt x="916" y="351"/>
                </a:lnTo>
                <a:lnTo>
                  <a:pt x="922" y="349"/>
                </a:lnTo>
                <a:lnTo>
                  <a:pt x="929" y="349"/>
                </a:lnTo>
                <a:lnTo>
                  <a:pt x="936" y="349"/>
                </a:lnTo>
                <a:lnTo>
                  <a:pt x="943" y="350"/>
                </a:lnTo>
                <a:lnTo>
                  <a:pt x="951" y="351"/>
                </a:lnTo>
                <a:lnTo>
                  <a:pt x="957" y="353"/>
                </a:lnTo>
                <a:lnTo>
                  <a:pt x="964" y="356"/>
                </a:lnTo>
                <a:lnTo>
                  <a:pt x="970" y="359"/>
                </a:lnTo>
                <a:lnTo>
                  <a:pt x="976" y="363"/>
                </a:lnTo>
                <a:lnTo>
                  <a:pt x="981" y="368"/>
                </a:lnTo>
                <a:lnTo>
                  <a:pt x="986" y="374"/>
                </a:lnTo>
                <a:lnTo>
                  <a:pt x="991" y="380"/>
                </a:lnTo>
                <a:lnTo>
                  <a:pt x="1056" y="470"/>
                </a:lnTo>
                <a:lnTo>
                  <a:pt x="1103" y="442"/>
                </a:lnTo>
                <a:lnTo>
                  <a:pt x="1150" y="416"/>
                </a:lnTo>
                <a:lnTo>
                  <a:pt x="1197" y="391"/>
                </a:lnTo>
                <a:lnTo>
                  <a:pt x="1246" y="367"/>
                </a:lnTo>
                <a:lnTo>
                  <a:pt x="1198" y="270"/>
                </a:lnTo>
                <a:lnTo>
                  <a:pt x="1196" y="263"/>
                </a:lnTo>
                <a:lnTo>
                  <a:pt x="1194" y="256"/>
                </a:lnTo>
                <a:lnTo>
                  <a:pt x="1192" y="249"/>
                </a:lnTo>
                <a:lnTo>
                  <a:pt x="1192" y="241"/>
                </a:lnTo>
                <a:lnTo>
                  <a:pt x="1192" y="234"/>
                </a:lnTo>
                <a:lnTo>
                  <a:pt x="1192" y="227"/>
                </a:lnTo>
                <a:lnTo>
                  <a:pt x="1194" y="220"/>
                </a:lnTo>
                <a:lnTo>
                  <a:pt x="1196" y="214"/>
                </a:lnTo>
                <a:lnTo>
                  <a:pt x="1198" y="207"/>
                </a:lnTo>
                <a:lnTo>
                  <a:pt x="1202" y="201"/>
                </a:lnTo>
                <a:lnTo>
                  <a:pt x="1206" y="195"/>
                </a:lnTo>
                <a:lnTo>
                  <a:pt x="1211" y="190"/>
                </a:lnTo>
                <a:lnTo>
                  <a:pt x="1215" y="185"/>
                </a:lnTo>
                <a:lnTo>
                  <a:pt x="1221" y="179"/>
                </a:lnTo>
                <a:lnTo>
                  <a:pt x="1227" y="175"/>
                </a:lnTo>
                <a:lnTo>
                  <a:pt x="1233" y="172"/>
                </a:lnTo>
                <a:lnTo>
                  <a:pt x="1338" y="123"/>
                </a:lnTo>
                <a:lnTo>
                  <a:pt x="1345" y="120"/>
                </a:lnTo>
                <a:lnTo>
                  <a:pt x="1352" y="117"/>
                </a:lnTo>
                <a:lnTo>
                  <a:pt x="1359" y="115"/>
                </a:lnTo>
                <a:lnTo>
                  <a:pt x="1366" y="115"/>
                </a:lnTo>
                <a:lnTo>
                  <a:pt x="1373" y="115"/>
                </a:lnTo>
                <a:lnTo>
                  <a:pt x="1380" y="115"/>
                </a:lnTo>
                <a:lnTo>
                  <a:pt x="1387" y="117"/>
                </a:lnTo>
                <a:lnTo>
                  <a:pt x="1394" y="120"/>
                </a:lnTo>
                <a:lnTo>
                  <a:pt x="1401" y="122"/>
                </a:lnTo>
                <a:lnTo>
                  <a:pt x="1407" y="126"/>
                </a:lnTo>
                <a:lnTo>
                  <a:pt x="1412" y="129"/>
                </a:lnTo>
                <a:lnTo>
                  <a:pt x="1418" y="134"/>
                </a:lnTo>
                <a:lnTo>
                  <a:pt x="1423" y="139"/>
                </a:lnTo>
                <a:lnTo>
                  <a:pt x="1427" y="144"/>
                </a:lnTo>
                <a:lnTo>
                  <a:pt x="1432" y="150"/>
                </a:lnTo>
                <a:lnTo>
                  <a:pt x="1435" y="156"/>
                </a:lnTo>
                <a:lnTo>
                  <a:pt x="1485" y="262"/>
                </a:lnTo>
                <a:lnTo>
                  <a:pt x="1488" y="269"/>
                </a:lnTo>
                <a:lnTo>
                  <a:pt x="1490" y="276"/>
                </a:lnTo>
                <a:lnTo>
                  <a:pt x="1542" y="262"/>
                </a:lnTo>
                <a:lnTo>
                  <a:pt x="1594" y="249"/>
                </a:lnTo>
                <a:lnTo>
                  <a:pt x="1645" y="237"/>
                </a:lnTo>
                <a:lnTo>
                  <a:pt x="1697" y="227"/>
                </a:lnTo>
                <a:lnTo>
                  <a:pt x="1670" y="118"/>
                </a:lnTo>
                <a:lnTo>
                  <a:pt x="1668" y="111"/>
                </a:lnTo>
                <a:lnTo>
                  <a:pt x="1668" y="104"/>
                </a:lnTo>
                <a:lnTo>
                  <a:pt x="1668" y="97"/>
                </a:lnTo>
                <a:lnTo>
                  <a:pt x="1668" y="90"/>
                </a:lnTo>
                <a:lnTo>
                  <a:pt x="1670" y="83"/>
                </a:lnTo>
                <a:lnTo>
                  <a:pt x="1672" y="76"/>
                </a:lnTo>
                <a:lnTo>
                  <a:pt x="1674" y="70"/>
                </a:lnTo>
                <a:lnTo>
                  <a:pt x="1678" y="64"/>
                </a:lnTo>
                <a:lnTo>
                  <a:pt x="1681" y="58"/>
                </a:lnTo>
                <a:lnTo>
                  <a:pt x="1686" y="52"/>
                </a:lnTo>
                <a:lnTo>
                  <a:pt x="1691" y="47"/>
                </a:lnTo>
                <a:lnTo>
                  <a:pt x="1696" y="42"/>
                </a:lnTo>
                <a:lnTo>
                  <a:pt x="1702" y="38"/>
                </a:lnTo>
                <a:lnTo>
                  <a:pt x="1708" y="35"/>
                </a:lnTo>
                <a:lnTo>
                  <a:pt x="1716" y="32"/>
                </a:lnTo>
                <a:lnTo>
                  <a:pt x="1723" y="30"/>
                </a:lnTo>
                <a:lnTo>
                  <a:pt x="1834" y="2"/>
                </a:lnTo>
                <a:lnTo>
                  <a:pt x="1843" y="0"/>
                </a:lnTo>
                <a:lnTo>
                  <a:pt x="1850" y="0"/>
                </a:lnTo>
                <a:lnTo>
                  <a:pt x="1857" y="0"/>
                </a:lnTo>
                <a:lnTo>
                  <a:pt x="1864" y="0"/>
                </a:lnTo>
                <a:lnTo>
                  <a:pt x="1871" y="2"/>
                </a:lnTo>
                <a:lnTo>
                  <a:pt x="1877" y="4"/>
                </a:lnTo>
                <a:lnTo>
                  <a:pt x="1884" y="6"/>
                </a:lnTo>
                <a:lnTo>
                  <a:pt x="1890" y="10"/>
                </a:lnTo>
                <a:lnTo>
                  <a:pt x="1895" y="14"/>
                </a:lnTo>
                <a:lnTo>
                  <a:pt x="1901" y="18"/>
                </a:lnTo>
                <a:lnTo>
                  <a:pt x="1907" y="23"/>
                </a:lnTo>
                <a:lnTo>
                  <a:pt x="1911" y="28"/>
                </a:lnTo>
                <a:lnTo>
                  <a:pt x="1915" y="34"/>
                </a:lnTo>
                <a:lnTo>
                  <a:pt x="1919" y="40"/>
                </a:lnTo>
                <a:lnTo>
                  <a:pt x="1921" y="47"/>
                </a:lnTo>
                <a:lnTo>
                  <a:pt x="1924" y="54"/>
                </a:lnTo>
                <a:lnTo>
                  <a:pt x="1952" y="166"/>
                </a:lnTo>
                <a:lnTo>
                  <a:pt x="1953" y="175"/>
                </a:lnTo>
                <a:lnTo>
                  <a:pt x="1954" y="185"/>
                </a:lnTo>
                <a:lnTo>
                  <a:pt x="1954" y="193"/>
                </a:lnTo>
                <a:lnTo>
                  <a:pt x="1952" y="202"/>
                </a:lnTo>
                <a:lnTo>
                  <a:pt x="2003" y="201"/>
                </a:lnTo>
                <a:lnTo>
                  <a:pt x="2054" y="201"/>
                </a:lnTo>
                <a:lnTo>
                  <a:pt x="2105" y="203"/>
                </a:lnTo>
                <a:lnTo>
                  <a:pt x="2155" y="207"/>
                </a:lnTo>
                <a:lnTo>
                  <a:pt x="2155" y="198"/>
                </a:lnTo>
                <a:lnTo>
                  <a:pt x="2157" y="189"/>
                </a:lnTo>
                <a:lnTo>
                  <a:pt x="2174" y="74"/>
                </a:lnTo>
                <a:lnTo>
                  <a:pt x="2175" y="67"/>
                </a:lnTo>
                <a:lnTo>
                  <a:pt x="2177" y="60"/>
                </a:lnTo>
                <a:lnTo>
                  <a:pt x="2180" y="53"/>
                </a:lnTo>
                <a:lnTo>
                  <a:pt x="2183" y="47"/>
                </a:lnTo>
                <a:lnTo>
                  <a:pt x="2187" y="41"/>
                </a:lnTo>
                <a:lnTo>
                  <a:pt x="2192" y="36"/>
                </a:lnTo>
                <a:lnTo>
                  <a:pt x="2197" y="31"/>
                </a:lnTo>
                <a:lnTo>
                  <a:pt x="2202" y="26"/>
                </a:lnTo>
                <a:lnTo>
                  <a:pt x="2208" y="23"/>
                </a:lnTo>
                <a:lnTo>
                  <a:pt x="2214" y="19"/>
                </a:lnTo>
                <a:lnTo>
                  <a:pt x="2221" y="17"/>
                </a:lnTo>
                <a:lnTo>
                  <a:pt x="2228" y="15"/>
                </a:lnTo>
                <a:lnTo>
                  <a:pt x="2235" y="13"/>
                </a:lnTo>
                <a:lnTo>
                  <a:pt x="2242" y="12"/>
                </a:lnTo>
                <a:lnTo>
                  <a:pt x="2249" y="12"/>
                </a:lnTo>
                <a:lnTo>
                  <a:pt x="2256" y="13"/>
                </a:lnTo>
                <a:lnTo>
                  <a:pt x="2371" y="30"/>
                </a:lnTo>
                <a:lnTo>
                  <a:pt x="2378" y="32"/>
                </a:lnTo>
                <a:lnTo>
                  <a:pt x="2385" y="34"/>
                </a:lnTo>
                <a:lnTo>
                  <a:pt x="2392" y="36"/>
                </a:lnTo>
                <a:lnTo>
                  <a:pt x="2398" y="40"/>
                </a:lnTo>
                <a:lnTo>
                  <a:pt x="2404" y="44"/>
                </a:lnTo>
                <a:lnTo>
                  <a:pt x="2409" y="48"/>
                </a:lnTo>
                <a:lnTo>
                  <a:pt x="2415" y="53"/>
                </a:lnTo>
                <a:lnTo>
                  <a:pt x="2419" y="59"/>
                </a:lnTo>
                <a:lnTo>
                  <a:pt x="2423" y="65"/>
                </a:lnTo>
                <a:lnTo>
                  <a:pt x="2426" y="71"/>
                </a:lnTo>
                <a:lnTo>
                  <a:pt x="2429" y="78"/>
                </a:lnTo>
                <a:lnTo>
                  <a:pt x="2431" y="84"/>
                </a:lnTo>
                <a:lnTo>
                  <a:pt x="2433" y="91"/>
                </a:lnTo>
                <a:lnTo>
                  <a:pt x="2433" y="98"/>
                </a:lnTo>
                <a:lnTo>
                  <a:pt x="2433" y="105"/>
                </a:lnTo>
                <a:lnTo>
                  <a:pt x="2433" y="113"/>
                </a:lnTo>
                <a:lnTo>
                  <a:pt x="2416" y="228"/>
                </a:lnTo>
                <a:lnTo>
                  <a:pt x="2414" y="236"/>
                </a:lnTo>
                <a:lnTo>
                  <a:pt x="2410" y="245"/>
                </a:lnTo>
                <a:lnTo>
                  <a:pt x="2464" y="258"/>
                </a:lnTo>
                <a:lnTo>
                  <a:pt x="2518" y="273"/>
                </a:lnTo>
                <a:lnTo>
                  <a:pt x="2571" y="289"/>
                </a:lnTo>
                <a:lnTo>
                  <a:pt x="2624" y="306"/>
                </a:lnTo>
                <a:lnTo>
                  <a:pt x="2626" y="301"/>
                </a:lnTo>
                <a:lnTo>
                  <a:pt x="2675" y="197"/>
                </a:lnTo>
                <a:lnTo>
                  <a:pt x="2678" y="190"/>
                </a:lnTo>
                <a:lnTo>
                  <a:pt x="2682" y="184"/>
                </a:lnTo>
                <a:lnTo>
                  <a:pt x="2687" y="178"/>
                </a:lnTo>
                <a:lnTo>
                  <a:pt x="2692" y="173"/>
                </a:lnTo>
                <a:lnTo>
                  <a:pt x="2697" y="168"/>
                </a:lnTo>
                <a:lnTo>
                  <a:pt x="2703" y="165"/>
                </a:lnTo>
                <a:lnTo>
                  <a:pt x="2709" y="161"/>
                </a:lnTo>
                <a:lnTo>
                  <a:pt x="2715" y="159"/>
                </a:lnTo>
                <a:lnTo>
                  <a:pt x="2722" y="157"/>
                </a:lnTo>
                <a:lnTo>
                  <a:pt x="2730" y="155"/>
                </a:lnTo>
                <a:lnTo>
                  <a:pt x="2736" y="154"/>
                </a:lnTo>
                <a:lnTo>
                  <a:pt x="2743" y="154"/>
                </a:lnTo>
                <a:lnTo>
                  <a:pt x="2750" y="155"/>
                </a:lnTo>
                <a:lnTo>
                  <a:pt x="2757" y="156"/>
                </a:lnTo>
                <a:lnTo>
                  <a:pt x="2764" y="158"/>
                </a:lnTo>
                <a:lnTo>
                  <a:pt x="2771" y="161"/>
                </a:lnTo>
                <a:lnTo>
                  <a:pt x="2877" y="210"/>
                </a:lnTo>
                <a:lnTo>
                  <a:pt x="2883" y="213"/>
                </a:lnTo>
                <a:lnTo>
                  <a:pt x="2889" y="217"/>
                </a:lnTo>
                <a:lnTo>
                  <a:pt x="2895" y="222"/>
                </a:lnTo>
                <a:lnTo>
                  <a:pt x="2900" y="227"/>
                </a:lnTo>
                <a:lnTo>
                  <a:pt x="2904" y="232"/>
                </a:lnTo>
                <a:lnTo>
                  <a:pt x="2908" y="238"/>
                </a:lnTo>
                <a:lnTo>
                  <a:pt x="2911" y="244"/>
                </a:lnTo>
                <a:lnTo>
                  <a:pt x="2914" y="251"/>
                </a:lnTo>
                <a:lnTo>
                  <a:pt x="2916" y="258"/>
                </a:lnTo>
                <a:lnTo>
                  <a:pt x="2917" y="265"/>
                </a:lnTo>
                <a:lnTo>
                  <a:pt x="2918" y="272"/>
                </a:lnTo>
                <a:lnTo>
                  <a:pt x="2918" y="278"/>
                </a:lnTo>
                <a:lnTo>
                  <a:pt x="2918" y="285"/>
                </a:lnTo>
                <a:lnTo>
                  <a:pt x="2916" y="292"/>
                </a:lnTo>
                <a:lnTo>
                  <a:pt x="2914" y="299"/>
                </a:lnTo>
                <a:lnTo>
                  <a:pt x="2912" y="306"/>
                </a:lnTo>
                <a:lnTo>
                  <a:pt x="2863" y="412"/>
                </a:lnTo>
                <a:lnTo>
                  <a:pt x="2908" y="438"/>
                </a:lnTo>
                <a:lnTo>
                  <a:pt x="2954" y="464"/>
                </a:lnTo>
                <a:lnTo>
                  <a:pt x="2998" y="491"/>
                </a:lnTo>
                <a:lnTo>
                  <a:pt x="3041" y="520"/>
                </a:lnTo>
                <a:lnTo>
                  <a:pt x="3042" y="519"/>
                </a:lnTo>
                <a:lnTo>
                  <a:pt x="3116" y="429"/>
                </a:lnTo>
                <a:lnTo>
                  <a:pt x="3121" y="424"/>
                </a:lnTo>
                <a:lnTo>
                  <a:pt x="3127" y="419"/>
                </a:lnTo>
                <a:lnTo>
                  <a:pt x="3132" y="415"/>
                </a:lnTo>
                <a:lnTo>
                  <a:pt x="3138" y="411"/>
                </a:lnTo>
                <a:lnTo>
                  <a:pt x="3145" y="408"/>
                </a:lnTo>
                <a:lnTo>
                  <a:pt x="3151" y="406"/>
                </a:lnTo>
                <a:lnTo>
                  <a:pt x="3158" y="404"/>
                </a:lnTo>
                <a:lnTo>
                  <a:pt x="3165" y="403"/>
                </a:lnTo>
                <a:lnTo>
                  <a:pt x="3172" y="403"/>
                </a:lnTo>
                <a:lnTo>
                  <a:pt x="3179" y="403"/>
                </a:lnTo>
                <a:lnTo>
                  <a:pt x="3186" y="404"/>
                </a:lnTo>
                <a:lnTo>
                  <a:pt x="3193" y="406"/>
                </a:lnTo>
                <a:lnTo>
                  <a:pt x="3200" y="408"/>
                </a:lnTo>
                <a:lnTo>
                  <a:pt x="3206" y="411"/>
                </a:lnTo>
                <a:lnTo>
                  <a:pt x="3212" y="415"/>
                </a:lnTo>
                <a:lnTo>
                  <a:pt x="3218" y="419"/>
                </a:lnTo>
                <a:lnTo>
                  <a:pt x="3309" y="492"/>
                </a:lnTo>
                <a:lnTo>
                  <a:pt x="3314" y="497"/>
                </a:lnTo>
                <a:lnTo>
                  <a:pt x="3319" y="504"/>
                </a:lnTo>
                <a:lnTo>
                  <a:pt x="3323" y="509"/>
                </a:lnTo>
                <a:lnTo>
                  <a:pt x="3327" y="515"/>
                </a:lnTo>
                <a:lnTo>
                  <a:pt x="3330" y="522"/>
                </a:lnTo>
                <a:lnTo>
                  <a:pt x="3332" y="528"/>
                </a:lnTo>
                <a:lnTo>
                  <a:pt x="3334" y="535"/>
                </a:lnTo>
                <a:lnTo>
                  <a:pt x="3335" y="542"/>
                </a:lnTo>
                <a:lnTo>
                  <a:pt x="3335" y="549"/>
                </a:lnTo>
                <a:lnTo>
                  <a:pt x="3335" y="556"/>
                </a:lnTo>
                <a:lnTo>
                  <a:pt x="3334" y="562"/>
                </a:lnTo>
                <a:lnTo>
                  <a:pt x="3332" y="570"/>
                </a:lnTo>
                <a:lnTo>
                  <a:pt x="3330" y="577"/>
                </a:lnTo>
                <a:lnTo>
                  <a:pt x="3327" y="583"/>
                </a:lnTo>
                <a:lnTo>
                  <a:pt x="3323" y="589"/>
                </a:lnTo>
                <a:lnTo>
                  <a:pt x="3319" y="595"/>
                </a:lnTo>
                <a:lnTo>
                  <a:pt x="3246" y="683"/>
                </a:lnTo>
                <a:lnTo>
                  <a:pt x="3284" y="720"/>
                </a:lnTo>
                <a:lnTo>
                  <a:pt x="3321" y="757"/>
                </a:lnTo>
                <a:lnTo>
                  <a:pt x="3356" y="795"/>
                </a:lnTo>
                <a:lnTo>
                  <a:pt x="3392" y="835"/>
                </a:lnTo>
                <a:lnTo>
                  <a:pt x="3477" y="769"/>
                </a:lnTo>
                <a:lnTo>
                  <a:pt x="3484" y="765"/>
                </a:lnTo>
                <a:lnTo>
                  <a:pt x="3490" y="761"/>
                </a:lnTo>
                <a:lnTo>
                  <a:pt x="3497" y="759"/>
                </a:lnTo>
                <a:lnTo>
                  <a:pt x="3504" y="756"/>
                </a:lnTo>
                <a:lnTo>
                  <a:pt x="3511" y="755"/>
                </a:lnTo>
                <a:lnTo>
                  <a:pt x="3518" y="753"/>
                </a:lnTo>
                <a:lnTo>
                  <a:pt x="3525" y="753"/>
                </a:lnTo>
                <a:lnTo>
                  <a:pt x="3531" y="755"/>
                </a:lnTo>
                <a:lnTo>
                  <a:pt x="3538" y="756"/>
                </a:lnTo>
                <a:lnTo>
                  <a:pt x="3545" y="758"/>
                </a:lnTo>
                <a:lnTo>
                  <a:pt x="3551" y="760"/>
                </a:lnTo>
                <a:lnTo>
                  <a:pt x="3559" y="763"/>
                </a:lnTo>
                <a:lnTo>
                  <a:pt x="3564" y="767"/>
                </a:lnTo>
                <a:lnTo>
                  <a:pt x="3570" y="772"/>
                </a:lnTo>
                <a:lnTo>
                  <a:pt x="3575" y="777"/>
                </a:lnTo>
                <a:lnTo>
                  <a:pt x="3580" y="782"/>
                </a:lnTo>
                <a:lnTo>
                  <a:pt x="3651" y="874"/>
                </a:lnTo>
                <a:lnTo>
                  <a:pt x="3655" y="880"/>
                </a:lnTo>
                <a:lnTo>
                  <a:pt x="3658" y="887"/>
                </a:lnTo>
                <a:lnTo>
                  <a:pt x="3661" y="894"/>
                </a:lnTo>
                <a:lnTo>
                  <a:pt x="3663" y="900"/>
                </a:lnTo>
                <a:lnTo>
                  <a:pt x="3665" y="907"/>
                </a:lnTo>
                <a:lnTo>
                  <a:pt x="3665" y="914"/>
                </a:lnTo>
                <a:lnTo>
                  <a:pt x="3666" y="921"/>
                </a:lnTo>
                <a:lnTo>
                  <a:pt x="3665" y="928"/>
                </a:lnTo>
                <a:lnTo>
                  <a:pt x="3664" y="934"/>
                </a:lnTo>
                <a:lnTo>
                  <a:pt x="3662" y="941"/>
                </a:lnTo>
                <a:lnTo>
                  <a:pt x="3659" y="949"/>
                </a:lnTo>
                <a:lnTo>
                  <a:pt x="3656" y="955"/>
                </a:lnTo>
                <a:lnTo>
                  <a:pt x="3653" y="961"/>
                </a:lnTo>
                <a:lnTo>
                  <a:pt x="3648" y="966"/>
                </a:lnTo>
                <a:lnTo>
                  <a:pt x="3643" y="971"/>
                </a:lnTo>
                <a:lnTo>
                  <a:pt x="3638" y="976"/>
                </a:lnTo>
                <a:lnTo>
                  <a:pt x="3548" y="1045"/>
                </a:lnTo>
                <a:lnTo>
                  <a:pt x="3579" y="1095"/>
                </a:lnTo>
                <a:lnTo>
                  <a:pt x="3607" y="1145"/>
                </a:lnTo>
                <a:lnTo>
                  <a:pt x="3635" y="1195"/>
                </a:lnTo>
                <a:lnTo>
                  <a:pt x="3659" y="1247"/>
                </a:lnTo>
                <a:lnTo>
                  <a:pt x="3668" y="1244"/>
                </a:lnTo>
                <a:lnTo>
                  <a:pt x="3780" y="1214"/>
                </a:lnTo>
                <a:lnTo>
                  <a:pt x="3787" y="1213"/>
                </a:lnTo>
                <a:lnTo>
                  <a:pt x="3794" y="1212"/>
                </a:lnTo>
                <a:lnTo>
                  <a:pt x="3801" y="1212"/>
                </a:lnTo>
                <a:lnTo>
                  <a:pt x="3808" y="1212"/>
                </a:lnTo>
                <a:lnTo>
                  <a:pt x="3816" y="1214"/>
                </a:lnTo>
                <a:lnTo>
                  <a:pt x="3823" y="1215"/>
                </a:lnTo>
                <a:lnTo>
                  <a:pt x="3829" y="1218"/>
                </a:lnTo>
                <a:lnTo>
                  <a:pt x="3835" y="1221"/>
                </a:lnTo>
                <a:lnTo>
                  <a:pt x="3841" y="1225"/>
                </a:lnTo>
                <a:lnTo>
                  <a:pt x="3847" y="1229"/>
                </a:lnTo>
                <a:lnTo>
                  <a:pt x="3852" y="1234"/>
                </a:lnTo>
                <a:lnTo>
                  <a:pt x="3856" y="1239"/>
                </a:lnTo>
                <a:lnTo>
                  <a:pt x="3860" y="1245"/>
                </a:lnTo>
                <a:lnTo>
                  <a:pt x="3864" y="1251"/>
                </a:lnTo>
                <a:lnTo>
                  <a:pt x="3867" y="1258"/>
                </a:lnTo>
                <a:lnTo>
                  <a:pt x="3869" y="1266"/>
                </a:lnTo>
                <a:lnTo>
                  <a:pt x="3900" y="1377"/>
                </a:lnTo>
                <a:lnTo>
                  <a:pt x="3901" y="1384"/>
                </a:lnTo>
                <a:lnTo>
                  <a:pt x="3902" y="1392"/>
                </a:lnTo>
                <a:lnTo>
                  <a:pt x="3902" y="1399"/>
                </a:lnTo>
                <a:lnTo>
                  <a:pt x="3901" y="1406"/>
                </a:lnTo>
                <a:lnTo>
                  <a:pt x="3900" y="1413"/>
                </a:lnTo>
                <a:lnTo>
                  <a:pt x="3898" y="1420"/>
                </a:lnTo>
                <a:lnTo>
                  <a:pt x="3896" y="1426"/>
                </a:lnTo>
                <a:lnTo>
                  <a:pt x="3892" y="1432"/>
                </a:lnTo>
                <a:lnTo>
                  <a:pt x="3889" y="1438"/>
                </a:lnTo>
                <a:lnTo>
                  <a:pt x="3884" y="1444"/>
                </a:lnTo>
                <a:lnTo>
                  <a:pt x="3880" y="1449"/>
                </a:lnTo>
                <a:lnTo>
                  <a:pt x="3873" y="1453"/>
                </a:lnTo>
                <a:lnTo>
                  <a:pt x="3868" y="1458"/>
                </a:lnTo>
                <a:lnTo>
                  <a:pt x="3862" y="1462"/>
                </a:lnTo>
                <a:lnTo>
                  <a:pt x="3855" y="1465"/>
                </a:lnTo>
                <a:lnTo>
                  <a:pt x="3848" y="1467"/>
                </a:lnTo>
                <a:lnTo>
                  <a:pt x="3754" y="1492"/>
                </a:lnTo>
                <a:lnTo>
                  <a:pt x="3767" y="1536"/>
                </a:lnTo>
                <a:lnTo>
                  <a:pt x="3779" y="1580"/>
                </a:lnTo>
                <a:lnTo>
                  <a:pt x="3789" y="1624"/>
                </a:lnTo>
                <a:lnTo>
                  <a:pt x="3798" y="1669"/>
                </a:lnTo>
                <a:lnTo>
                  <a:pt x="3905" y="1653"/>
                </a:lnTo>
                <a:lnTo>
                  <a:pt x="3912" y="1652"/>
                </a:lnTo>
                <a:lnTo>
                  <a:pt x="3919" y="1652"/>
                </a:lnTo>
                <a:lnTo>
                  <a:pt x="3926" y="1652"/>
                </a:lnTo>
                <a:lnTo>
                  <a:pt x="3933" y="1654"/>
                </a:lnTo>
                <a:lnTo>
                  <a:pt x="3941" y="1656"/>
                </a:lnTo>
                <a:lnTo>
                  <a:pt x="3947" y="1658"/>
                </a:lnTo>
                <a:lnTo>
                  <a:pt x="3953" y="1662"/>
                </a:lnTo>
                <a:lnTo>
                  <a:pt x="3959" y="1665"/>
                </a:lnTo>
                <a:lnTo>
                  <a:pt x="3965" y="1670"/>
                </a:lnTo>
                <a:lnTo>
                  <a:pt x="3969" y="1674"/>
                </a:lnTo>
                <a:lnTo>
                  <a:pt x="3974" y="1680"/>
                </a:lnTo>
                <a:lnTo>
                  <a:pt x="3978" y="1685"/>
                </a:lnTo>
                <a:lnTo>
                  <a:pt x="3981" y="1692"/>
                </a:lnTo>
                <a:lnTo>
                  <a:pt x="3984" y="1698"/>
                </a:lnTo>
                <a:lnTo>
                  <a:pt x="3986" y="1705"/>
                </a:lnTo>
                <a:lnTo>
                  <a:pt x="3988" y="1713"/>
                </a:lnTo>
                <a:lnTo>
                  <a:pt x="4007" y="1827"/>
                </a:lnTo>
                <a:lnTo>
                  <a:pt x="4008" y="1834"/>
                </a:lnTo>
                <a:lnTo>
                  <a:pt x="4008" y="1842"/>
                </a:lnTo>
                <a:lnTo>
                  <a:pt x="4007" y="1850"/>
                </a:lnTo>
                <a:lnTo>
                  <a:pt x="4006" y="1856"/>
                </a:lnTo>
                <a:lnTo>
                  <a:pt x="4004" y="1863"/>
                </a:lnTo>
                <a:lnTo>
                  <a:pt x="4000" y="1869"/>
                </a:lnTo>
                <a:lnTo>
                  <a:pt x="3997" y="1876"/>
                </a:lnTo>
                <a:lnTo>
                  <a:pt x="3993" y="1881"/>
                </a:lnTo>
                <a:lnTo>
                  <a:pt x="3989" y="1887"/>
                </a:lnTo>
                <a:lnTo>
                  <a:pt x="3984" y="1892"/>
                </a:lnTo>
                <a:lnTo>
                  <a:pt x="3979" y="1896"/>
                </a:lnTo>
                <a:lnTo>
                  <a:pt x="3973" y="1901"/>
                </a:lnTo>
                <a:lnTo>
                  <a:pt x="3967" y="1905"/>
                </a:lnTo>
                <a:lnTo>
                  <a:pt x="3961" y="1907"/>
                </a:lnTo>
                <a:lnTo>
                  <a:pt x="3954" y="1910"/>
                </a:lnTo>
                <a:lnTo>
                  <a:pt x="3946" y="1911"/>
                </a:lnTo>
                <a:lnTo>
                  <a:pt x="3832" y="1929"/>
                </a:lnTo>
                <a:lnTo>
                  <a:pt x="3831" y="1929"/>
                </a:lnTo>
                <a:lnTo>
                  <a:pt x="3833" y="1990"/>
                </a:lnTo>
                <a:lnTo>
                  <a:pt x="3833" y="2052"/>
                </a:lnTo>
                <a:lnTo>
                  <a:pt x="3831" y="2113"/>
                </a:lnTo>
                <a:lnTo>
                  <a:pt x="3827" y="2174"/>
                </a:lnTo>
                <a:lnTo>
                  <a:pt x="3930" y="2182"/>
                </a:lnTo>
                <a:lnTo>
                  <a:pt x="3937" y="2183"/>
                </a:lnTo>
                <a:lnTo>
                  <a:pt x="3945" y="2185"/>
                </a:lnTo>
                <a:lnTo>
                  <a:pt x="3952" y="2187"/>
                </a:lnTo>
                <a:lnTo>
                  <a:pt x="3958" y="2190"/>
                </a:lnTo>
                <a:lnTo>
                  <a:pt x="3964" y="2194"/>
                </a:lnTo>
                <a:lnTo>
                  <a:pt x="3970" y="2198"/>
                </a:lnTo>
                <a:lnTo>
                  <a:pt x="3975" y="2203"/>
                </a:lnTo>
                <a:lnTo>
                  <a:pt x="3979" y="2208"/>
                </a:lnTo>
                <a:lnTo>
                  <a:pt x="3984" y="2213"/>
                </a:lnTo>
                <a:lnTo>
                  <a:pt x="3987" y="2220"/>
                </a:lnTo>
                <a:lnTo>
                  <a:pt x="3990" y="2226"/>
                </a:lnTo>
                <a:lnTo>
                  <a:pt x="3993" y="2233"/>
                </a:lnTo>
                <a:lnTo>
                  <a:pt x="3995" y="2239"/>
                </a:lnTo>
                <a:lnTo>
                  <a:pt x="3996" y="2246"/>
                </a:lnTo>
                <a:lnTo>
                  <a:pt x="3996" y="2253"/>
                </a:lnTo>
                <a:lnTo>
                  <a:pt x="3996" y="2261"/>
                </a:lnTo>
                <a:lnTo>
                  <a:pt x="3986" y="2377"/>
                </a:lnTo>
                <a:lnTo>
                  <a:pt x="3986" y="2384"/>
                </a:lnTo>
                <a:lnTo>
                  <a:pt x="3984" y="2391"/>
                </a:lnTo>
                <a:lnTo>
                  <a:pt x="3981" y="2398"/>
                </a:lnTo>
                <a:lnTo>
                  <a:pt x="3979" y="2404"/>
                </a:lnTo>
                <a:lnTo>
                  <a:pt x="3975" y="2411"/>
                </a:lnTo>
                <a:lnTo>
                  <a:pt x="3971" y="2417"/>
                </a:lnTo>
                <a:lnTo>
                  <a:pt x="3966" y="2422"/>
                </a:lnTo>
                <a:lnTo>
                  <a:pt x="3961" y="2426"/>
                </a:lnTo>
                <a:lnTo>
                  <a:pt x="3956" y="2431"/>
                </a:lnTo>
                <a:lnTo>
                  <a:pt x="3950" y="2434"/>
                </a:lnTo>
                <a:lnTo>
                  <a:pt x="3944" y="2437"/>
                </a:lnTo>
                <a:lnTo>
                  <a:pt x="3936" y="2440"/>
                </a:lnTo>
                <a:lnTo>
                  <a:pt x="3930" y="2442"/>
                </a:lnTo>
                <a:lnTo>
                  <a:pt x="3923" y="2443"/>
                </a:lnTo>
                <a:lnTo>
                  <a:pt x="3915" y="2443"/>
                </a:lnTo>
                <a:lnTo>
                  <a:pt x="3908" y="2443"/>
                </a:lnTo>
                <a:lnTo>
                  <a:pt x="3792" y="2434"/>
                </a:lnTo>
                <a:lnTo>
                  <a:pt x="3787" y="2433"/>
                </a:lnTo>
                <a:lnTo>
                  <a:pt x="3773" y="2488"/>
                </a:lnTo>
                <a:lnTo>
                  <a:pt x="3758" y="2543"/>
                </a:lnTo>
                <a:lnTo>
                  <a:pt x="3741" y="2596"/>
                </a:lnTo>
                <a:lnTo>
                  <a:pt x="3722" y="2650"/>
                </a:lnTo>
                <a:lnTo>
                  <a:pt x="3823" y="2693"/>
                </a:lnTo>
                <a:lnTo>
                  <a:pt x="3829" y="2697"/>
                </a:lnTo>
                <a:lnTo>
                  <a:pt x="3835" y="2700"/>
                </a:lnTo>
                <a:lnTo>
                  <a:pt x="3841" y="2705"/>
                </a:lnTo>
                <a:lnTo>
                  <a:pt x="3846" y="2710"/>
                </a:lnTo>
                <a:lnTo>
                  <a:pt x="3851" y="2715"/>
                </a:lnTo>
                <a:lnTo>
                  <a:pt x="3855" y="2720"/>
                </a:lnTo>
                <a:lnTo>
                  <a:pt x="3858" y="2727"/>
                </a:lnTo>
                <a:lnTo>
                  <a:pt x="3861" y="2734"/>
                </a:lnTo>
                <a:lnTo>
                  <a:pt x="3863" y="2740"/>
                </a:lnTo>
                <a:lnTo>
                  <a:pt x="3865" y="2747"/>
                </a:lnTo>
                <a:lnTo>
                  <a:pt x="3866" y="2754"/>
                </a:lnTo>
                <a:lnTo>
                  <a:pt x="3866" y="2761"/>
                </a:lnTo>
                <a:lnTo>
                  <a:pt x="3865" y="2768"/>
                </a:lnTo>
                <a:lnTo>
                  <a:pt x="3864" y="2775"/>
                </a:lnTo>
                <a:lnTo>
                  <a:pt x="3862" y="2782"/>
                </a:lnTo>
                <a:lnTo>
                  <a:pt x="3860" y="2790"/>
                </a:lnTo>
                <a:lnTo>
                  <a:pt x="3814" y="2896"/>
                </a:lnTo>
                <a:lnTo>
                  <a:pt x="3810" y="2902"/>
                </a:lnTo>
                <a:lnTo>
                  <a:pt x="3806" y="2908"/>
                </a:lnTo>
                <a:lnTo>
                  <a:pt x="3802" y="2914"/>
                </a:lnTo>
                <a:lnTo>
                  <a:pt x="3797" y="2920"/>
                </a:lnTo>
                <a:lnTo>
                  <a:pt x="3792" y="2924"/>
                </a:lnTo>
                <a:lnTo>
                  <a:pt x="3786" y="2928"/>
                </a:lnTo>
                <a:lnTo>
                  <a:pt x="3780" y="2932"/>
                </a:lnTo>
                <a:lnTo>
                  <a:pt x="3774" y="2935"/>
                </a:lnTo>
                <a:lnTo>
                  <a:pt x="3767" y="2937"/>
                </a:lnTo>
                <a:lnTo>
                  <a:pt x="3761" y="2938"/>
                </a:lnTo>
                <a:lnTo>
                  <a:pt x="3754" y="2939"/>
                </a:lnTo>
                <a:lnTo>
                  <a:pt x="3746" y="2940"/>
                </a:lnTo>
                <a:lnTo>
                  <a:pt x="3739" y="2939"/>
                </a:lnTo>
                <a:lnTo>
                  <a:pt x="3732" y="2938"/>
                </a:lnTo>
                <a:lnTo>
                  <a:pt x="3725" y="2936"/>
                </a:lnTo>
                <a:lnTo>
                  <a:pt x="3718" y="2934"/>
                </a:lnTo>
                <a:lnTo>
                  <a:pt x="3615" y="2889"/>
                </a:lnTo>
                <a:lnTo>
                  <a:pt x="3591" y="2933"/>
                </a:lnTo>
                <a:lnTo>
                  <a:pt x="3565" y="2976"/>
                </a:lnTo>
                <a:lnTo>
                  <a:pt x="3538" y="3020"/>
                </a:lnTo>
                <a:lnTo>
                  <a:pt x="3510" y="3063"/>
                </a:lnTo>
                <a:lnTo>
                  <a:pt x="3592" y="3123"/>
                </a:lnTo>
                <a:lnTo>
                  <a:pt x="3598" y="3128"/>
                </a:lnTo>
                <a:lnTo>
                  <a:pt x="3603" y="3133"/>
                </a:lnTo>
                <a:lnTo>
                  <a:pt x="3607" y="3139"/>
                </a:lnTo>
                <a:lnTo>
                  <a:pt x="3611" y="3145"/>
                </a:lnTo>
                <a:lnTo>
                  <a:pt x="3614" y="3151"/>
                </a:lnTo>
                <a:lnTo>
                  <a:pt x="3617" y="3157"/>
                </a:lnTo>
                <a:lnTo>
                  <a:pt x="3619" y="3164"/>
                </a:lnTo>
                <a:lnTo>
                  <a:pt x="3621" y="3171"/>
                </a:lnTo>
                <a:lnTo>
                  <a:pt x="3622" y="3178"/>
                </a:lnTo>
                <a:lnTo>
                  <a:pt x="3622" y="3185"/>
                </a:lnTo>
                <a:lnTo>
                  <a:pt x="3621" y="3192"/>
                </a:lnTo>
                <a:lnTo>
                  <a:pt x="3619" y="3199"/>
                </a:lnTo>
                <a:lnTo>
                  <a:pt x="3617" y="3206"/>
                </a:lnTo>
                <a:lnTo>
                  <a:pt x="3614" y="3212"/>
                </a:lnTo>
                <a:lnTo>
                  <a:pt x="3611" y="3219"/>
                </a:lnTo>
                <a:lnTo>
                  <a:pt x="3607" y="3225"/>
                </a:lnTo>
                <a:lnTo>
                  <a:pt x="3538" y="3319"/>
                </a:lnTo>
                <a:lnTo>
                  <a:pt x="3534" y="3324"/>
                </a:lnTo>
                <a:lnTo>
                  <a:pt x="3528" y="3329"/>
                </a:lnTo>
                <a:lnTo>
                  <a:pt x="3523" y="3334"/>
                </a:lnTo>
                <a:lnTo>
                  <a:pt x="3517" y="3338"/>
                </a:lnTo>
                <a:lnTo>
                  <a:pt x="3511" y="3341"/>
                </a:lnTo>
                <a:lnTo>
                  <a:pt x="3505" y="3344"/>
                </a:lnTo>
                <a:lnTo>
                  <a:pt x="3498" y="3346"/>
                </a:lnTo>
                <a:lnTo>
                  <a:pt x="3490" y="3347"/>
                </a:lnTo>
                <a:lnTo>
                  <a:pt x="3483" y="3348"/>
                </a:lnTo>
                <a:lnTo>
                  <a:pt x="3476" y="3348"/>
                </a:lnTo>
                <a:lnTo>
                  <a:pt x="3470" y="3347"/>
                </a:lnTo>
                <a:lnTo>
                  <a:pt x="3463" y="3346"/>
                </a:lnTo>
                <a:lnTo>
                  <a:pt x="3456" y="3344"/>
                </a:lnTo>
                <a:lnTo>
                  <a:pt x="3449" y="3341"/>
                </a:lnTo>
                <a:lnTo>
                  <a:pt x="3443" y="3338"/>
                </a:lnTo>
                <a:lnTo>
                  <a:pt x="3437" y="3334"/>
                </a:lnTo>
                <a:lnTo>
                  <a:pt x="3345" y="3266"/>
                </a:lnTo>
                <a:lnTo>
                  <a:pt x="3306" y="3307"/>
                </a:lnTo>
                <a:lnTo>
                  <a:pt x="3266" y="3346"/>
                </a:lnTo>
                <a:lnTo>
                  <a:pt x="3224" y="3385"/>
                </a:lnTo>
                <a:lnTo>
                  <a:pt x="3181" y="3421"/>
                </a:lnTo>
                <a:lnTo>
                  <a:pt x="3190" y="3430"/>
                </a:lnTo>
                <a:lnTo>
                  <a:pt x="3197" y="3439"/>
                </a:lnTo>
                <a:lnTo>
                  <a:pt x="3264" y="3534"/>
                </a:lnTo>
                <a:lnTo>
                  <a:pt x="3267" y="3540"/>
                </a:lnTo>
                <a:lnTo>
                  <a:pt x="3271" y="3546"/>
                </a:lnTo>
                <a:lnTo>
                  <a:pt x="3273" y="3554"/>
                </a:lnTo>
                <a:lnTo>
                  <a:pt x="3275" y="3561"/>
                </a:lnTo>
                <a:lnTo>
                  <a:pt x="3276" y="3567"/>
                </a:lnTo>
                <a:lnTo>
                  <a:pt x="3276" y="3574"/>
                </a:lnTo>
                <a:lnTo>
                  <a:pt x="3276" y="3581"/>
                </a:lnTo>
                <a:lnTo>
                  <a:pt x="3275" y="3588"/>
                </a:lnTo>
                <a:lnTo>
                  <a:pt x="3274" y="3595"/>
                </a:lnTo>
                <a:lnTo>
                  <a:pt x="3272" y="3601"/>
                </a:lnTo>
                <a:lnTo>
                  <a:pt x="3269" y="3608"/>
                </a:lnTo>
                <a:lnTo>
                  <a:pt x="3266" y="3614"/>
                </a:lnTo>
                <a:lnTo>
                  <a:pt x="3262" y="3620"/>
                </a:lnTo>
                <a:lnTo>
                  <a:pt x="3257" y="3626"/>
                </a:lnTo>
                <a:lnTo>
                  <a:pt x="3252" y="3631"/>
                </a:lnTo>
                <a:lnTo>
                  <a:pt x="3246" y="3635"/>
                </a:lnTo>
                <a:lnTo>
                  <a:pt x="3150" y="3702"/>
                </a:lnTo>
                <a:lnTo>
                  <a:pt x="3144" y="3706"/>
                </a:lnTo>
                <a:lnTo>
                  <a:pt x="3138" y="3709"/>
                </a:lnTo>
                <a:lnTo>
                  <a:pt x="3131" y="3711"/>
                </a:lnTo>
                <a:lnTo>
                  <a:pt x="3124" y="3713"/>
                </a:lnTo>
                <a:lnTo>
                  <a:pt x="3117" y="3714"/>
                </a:lnTo>
                <a:lnTo>
                  <a:pt x="3109" y="3715"/>
                </a:lnTo>
                <a:lnTo>
                  <a:pt x="3103" y="3715"/>
                </a:lnTo>
                <a:lnTo>
                  <a:pt x="3096" y="3714"/>
                </a:lnTo>
                <a:lnTo>
                  <a:pt x="3089" y="3712"/>
                </a:lnTo>
                <a:lnTo>
                  <a:pt x="3082" y="3710"/>
                </a:lnTo>
                <a:lnTo>
                  <a:pt x="3076" y="3707"/>
                </a:lnTo>
                <a:lnTo>
                  <a:pt x="3070" y="3704"/>
                </a:lnTo>
                <a:lnTo>
                  <a:pt x="3064" y="3700"/>
                </a:lnTo>
                <a:lnTo>
                  <a:pt x="3059" y="3695"/>
                </a:lnTo>
                <a:lnTo>
                  <a:pt x="3054" y="3690"/>
                </a:lnTo>
                <a:lnTo>
                  <a:pt x="3049" y="3684"/>
                </a:lnTo>
                <a:lnTo>
                  <a:pt x="2982" y="3589"/>
                </a:lnTo>
                <a:lnTo>
                  <a:pt x="2977" y="3581"/>
                </a:lnTo>
                <a:lnTo>
                  <a:pt x="2973" y="3572"/>
                </a:lnTo>
                <a:lnTo>
                  <a:pt x="2925" y="3602"/>
                </a:lnTo>
                <a:lnTo>
                  <a:pt x="2874" y="3630"/>
                </a:lnTo>
                <a:lnTo>
                  <a:pt x="2823" y="3656"/>
                </a:lnTo>
                <a:lnTo>
                  <a:pt x="2772" y="3682"/>
                </a:lnTo>
                <a:lnTo>
                  <a:pt x="2778" y="3690"/>
                </a:lnTo>
                <a:lnTo>
                  <a:pt x="2783" y="3700"/>
                </a:lnTo>
                <a:lnTo>
                  <a:pt x="2825" y="3809"/>
                </a:lnTo>
                <a:lnTo>
                  <a:pt x="2827" y="3816"/>
                </a:lnTo>
                <a:lnTo>
                  <a:pt x="2829" y="3823"/>
                </a:lnTo>
                <a:lnTo>
                  <a:pt x="2829" y="3830"/>
                </a:lnTo>
                <a:lnTo>
                  <a:pt x="2830" y="3837"/>
                </a:lnTo>
                <a:lnTo>
                  <a:pt x="2829" y="3844"/>
                </a:lnTo>
                <a:lnTo>
                  <a:pt x="2828" y="3851"/>
                </a:lnTo>
                <a:lnTo>
                  <a:pt x="2826" y="3857"/>
                </a:lnTo>
                <a:lnTo>
                  <a:pt x="2823" y="3864"/>
                </a:lnTo>
                <a:lnTo>
                  <a:pt x="2820" y="3871"/>
                </a:lnTo>
                <a:lnTo>
                  <a:pt x="2817" y="3877"/>
                </a:lnTo>
                <a:lnTo>
                  <a:pt x="2812" y="3882"/>
                </a:lnTo>
                <a:lnTo>
                  <a:pt x="2808" y="3887"/>
                </a:lnTo>
                <a:lnTo>
                  <a:pt x="2802" y="3892"/>
                </a:lnTo>
                <a:lnTo>
                  <a:pt x="2797" y="3896"/>
                </a:lnTo>
                <a:lnTo>
                  <a:pt x="2789" y="3900"/>
                </a:lnTo>
                <a:lnTo>
                  <a:pt x="2783" y="3903"/>
                </a:lnTo>
                <a:lnTo>
                  <a:pt x="2675" y="3945"/>
                </a:lnTo>
                <a:lnTo>
                  <a:pt x="2668" y="3947"/>
                </a:lnTo>
                <a:lnTo>
                  <a:pt x="2660" y="3949"/>
                </a:lnTo>
                <a:lnTo>
                  <a:pt x="2653" y="3949"/>
                </a:lnTo>
                <a:lnTo>
                  <a:pt x="2646" y="3950"/>
                </a:lnTo>
                <a:lnTo>
                  <a:pt x="2639" y="3949"/>
                </a:lnTo>
                <a:lnTo>
                  <a:pt x="2632" y="3948"/>
                </a:lnTo>
                <a:lnTo>
                  <a:pt x="2626" y="3946"/>
                </a:lnTo>
                <a:lnTo>
                  <a:pt x="2619" y="3943"/>
                </a:lnTo>
                <a:lnTo>
                  <a:pt x="2613" y="3940"/>
                </a:lnTo>
                <a:lnTo>
                  <a:pt x="2607" y="3937"/>
                </a:lnTo>
                <a:lnTo>
                  <a:pt x="2601" y="3931"/>
                </a:lnTo>
                <a:lnTo>
                  <a:pt x="2596" y="3927"/>
                </a:lnTo>
                <a:lnTo>
                  <a:pt x="2591" y="3921"/>
                </a:lnTo>
                <a:lnTo>
                  <a:pt x="2587" y="3916"/>
                </a:lnTo>
                <a:lnTo>
                  <a:pt x="2583" y="3909"/>
                </a:lnTo>
                <a:lnTo>
                  <a:pt x="2580" y="3903"/>
                </a:lnTo>
                <a:lnTo>
                  <a:pt x="2539" y="3794"/>
                </a:lnTo>
                <a:lnTo>
                  <a:pt x="2535" y="3783"/>
                </a:lnTo>
                <a:lnTo>
                  <a:pt x="2533" y="3771"/>
                </a:lnTo>
                <a:lnTo>
                  <a:pt x="2483" y="3786"/>
                </a:lnTo>
                <a:lnTo>
                  <a:pt x="2431" y="3798"/>
                </a:lnTo>
                <a:lnTo>
                  <a:pt x="2379" y="3811"/>
                </a:lnTo>
                <a:lnTo>
                  <a:pt x="2327" y="3820"/>
                </a:lnTo>
                <a:lnTo>
                  <a:pt x="2328" y="3823"/>
                </a:lnTo>
                <a:lnTo>
                  <a:pt x="2358" y="3936"/>
                </a:lnTo>
                <a:lnTo>
                  <a:pt x="2360" y="3943"/>
                </a:lnTo>
                <a:lnTo>
                  <a:pt x="2361" y="3950"/>
                </a:lnTo>
                <a:lnTo>
                  <a:pt x="2361" y="3957"/>
                </a:lnTo>
                <a:lnTo>
                  <a:pt x="2360" y="3964"/>
                </a:lnTo>
                <a:lnTo>
                  <a:pt x="2359" y="3971"/>
                </a:lnTo>
                <a:lnTo>
                  <a:pt x="2357" y="3977"/>
                </a:lnTo>
                <a:lnTo>
                  <a:pt x="2355" y="3984"/>
                </a:lnTo>
                <a:lnTo>
                  <a:pt x="2351" y="3990"/>
                </a:lnTo>
                <a:lnTo>
                  <a:pt x="2348" y="3996"/>
                </a:lnTo>
                <a:lnTo>
                  <a:pt x="2342" y="4002"/>
                </a:lnTo>
                <a:lnTo>
                  <a:pt x="2338" y="4007"/>
                </a:lnTo>
                <a:lnTo>
                  <a:pt x="2332" y="4012"/>
                </a:lnTo>
                <a:lnTo>
                  <a:pt x="2327" y="4016"/>
                </a:lnTo>
                <a:lnTo>
                  <a:pt x="2320" y="4019"/>
                </a:lnTo>
                <a:lnTo>
                  <a:pt x="2314" y="4022"/>
                </a:lnTo>
                <a:lnTo>
                  <a:pt x="2307" y="4024"/>
                </a:lnTo>
                <a:lnTo>
                  <a:pt x="2195" y="4054"/>
                </a:lnTo>
                <a:lnTo>
                  <a:pt x="2187" y="4056"/>
                </a:lnTo>
                <a:lnTo>
                  <a:pt x="2180" y="4057"/>
                </a:lnTo>
                <a:lnTo>
                  <a:pt x="2173" y="4057"/>
                </a:lnTo>
                <a:lnTo>
                  <a:pt x="2166" y="4056"/>
                </a:lnTo>
                <a:lnTo>
                  <a:pt x="2159" y="4055"/>
                </a:lnTo>
                <a:lnTo>
                  <a:pt x="2152" y="4053"/>
                </a:lnTo>
                <a:lnTo>
                  <a:pt x="2145" y="4050"/>
                </a:lnTo>
                <a:lnTo>
                  <a:pt x="2139" y="4047"/>
                </a:lnTo>
                <a:lnTo>
                  <a:pt x="2133" y="4043"/>
                </a:lnTo>
                <a:lnTo>
                  <a:pt x="2128" y="4039"/>
                </a:lnTo>
                <a:lnTo>
                  <a:pt x="2123" y="4034"/>
                </a:lnTo>
                <a:lnTo>
                  <a:pt x="2118" y="4029"/>
                </a:lnTo>
                <a:lnTo>
                  <a:pt x="2114" y="4023"/>
                </a:lnTo>
                <a:lnTo>
                  <a:pt x="2111" y="4017"/>
                </a:lnTo>
                <a:lnTo>
                  <a:pt x="2108" y="4011"/>
                </a:lnTo>
                <a:lnTo>
                  <a:pt x="2106" y="4004"/>
                </a:lnTo>
                <a:lnTo>
                  <a:pt x="2075" y="3891"/>
                </a:lnTo>
                <a:lnTo>
                  <a:pt x="2073" y="3880"/>
                </a:lnTo>
                <a:lnTo>
                  <a:pt x="2073" y="3868"/>
                </a:lnTo>
                <a:lnTo>
                  <a:pt x="2074" y="3857"/>
                </a:lnTo>
                <a:lnTo>
                  <a:pt x="2077" y="3846"/>
                </a:lnTo>
                <a:lnTo>
                  <a:pt x="2020" y="3848"/>
                </a:lnTo>
                <a:lnTo>
                  <a:pt x="1964" y="3847"/>
                </a:lnTo>
                <a:lnTo>
                  <a:pt x="1908" y="3845"/>
                </a:lnTo>
                <a:lnTo>
                  <a:pt x="1851" y="3841"/>
                </a:lnTo>
                <a:lnTo>
                  <a:pt x="1851" y="3848"/>
                </a:lnTo>
                <a:lnTo>
                  <a:pt x="1851" y="3854"/>
                </a:lnTo>
                <a:lnTo>
                  <a:pt x="1835" y="3970"/>
                </a:lnTo>
                <a:lnTo>
                  <a:pt x="1834" y="3977"/>
                </a:lnTo>
                <a:lnTo>
                  <a:pt x="1832" y="3984"/>
                </a:lnTo>
                <a:lnTo>
                  <a:pt x="1829" y="3991"/>
                </a:lnTo>
                <a:lnTo>
                  <a:pt x="1826" y="3998"/>
                </a:lnTo>
                <a:lnTo>
                  <a:pt x="1822" y="4004"/>
                </a:lnTo>
                <a:lnTo>
                  <a:pt x="1818" y="4009"/>
                </a:lnTo>
                <a:lnTo>
                  <a:pt x="1813" y="4014"/>
                </a:lnTo>
                <a:lnTo>
                  <a:pt x="1808" y="4018"/>
                </a:lnTo>
                <a:lnTo>
                  <a:pt x="1802" y="4022"/>
                </a:lnTo>
                <a:lnTo>
                  <a:pt x="1796" y="4026"/>
                </a:lnTo>
                <a:lnTo>
                  <a:pt x="1790" y="4029"/>
                </a:lnTo>
                <a:lnTo>
                  <a:pt x="1783" y="4031"/>
                </a:lnTo>
                <a:lnTo>
                  <a:pt x="1776" y="4032"/>
                </a:lnTo>
                <a:lnTo>
                  <a:pt x="1768" y="4033"/>
                </a:lnTo>
                <a:lnTo>
                  <a:pt x="1761" y="4033"/>
                </a:lnTo>
                <a:lnTo>
                  <a:pt x="1754" y="4033"/>
                </a:lnTo>
                <a:lnTo>
                  <a:pt x="1638" y="4018"/>
                </a:lnTo>
                <a:lnTo>
                  <a:pt x="1631" y="4017"/>
                </a:lnTo>
                <a:lnTo>
                  <a:pt x="1624" y="4015"/>
                </a:lnTo>
                <a:lnTo>
                  <a:pt x="1618" y="4012"/>
                </a:lnTo>
                <a:lnTo>
                  <a:pt x="1611" y="4009"/>
                </a:lnTo>
                <a:lnTo>
                  <a:pt x="1606" y="4005"/>
                </a:lnTo>
                <a:lnTo>
                  <a:pt x="1600" y="4001"/>
                </a:lnTo>
                <a:lnTo>
                  <a:pt x="1595" y="3995"/>
                </a:lnTo>
                <a:lnTo>
                  <a:pt x="1591" y="3990"/>
                </a:lnTo>
                <a:lnTo>
                  <a:pt x="1587" y="3984"/>
                </a:lnTo>
                <a:lnTo>
                  <a:pt x="1584" y="3978"/>
                </a:lnTo>
                <a:lnTo>
                  <a:pt x="1580" y="3972"/>
                </a:lnTo>
                <a:lnTo>
                  <a:pt x="1578" y="3965"/>
                </a:lnTo>
                <a:lnTo>
                  <a:pt x="1576" y="3958"/>
                </a:lnTo>
                <a:lnTo>
                  <a:pt x="1575" y="3951"/>
                </a:lnTo>
                <a:lnTo>
                  <a:pt x="1575" y="3944"/>
                </a:lnTo>
                <a:lnTo>
                  <a:pt x="1576" y="3937"/>
                </a:lnTo>
                <a:lnTo>
                  <a:pt x="1591" y="3821"/>
                </a:lnTo>
                <a:lnTo>
                  <a:pt x="1594" y="3811"/>
                </a:lnTo>
                <a:lnTo>
                  <a:pt x="1597" y="3800"/>
                </a:lnTo>
                <a:lnTo>
                  <a:pt x="1541" y="3786"/>
                </a:lnTo>
                <a:lnTo>
                  <a:pt x="1486" y="3771"/>
                </a:lnTo>
                <a:lnTo>
                  <a:pt x="1431" y="3754"/>
                </a:lnTo>
                <a:lnTo>
                  <a:pt x="1376" y="3734"/>
                </a:lnTo>
                <a:lnTo>
                  <a:pt x="1338" y="3837"/>
                </a:lnTo>
                <a:lnTo>
                  <a:pt x="1335" y="3844"/>
                </a:lnTo>
                <a:lnTo>
                  <a:pt x="1332" y="3850"/>
                </a:lnTo>
                <a:lnTo>
                  <a:pt x="1327" y="3856"/>
                </a:lnTo>
                <a:lnTo>
                  <a:pt x="1322" y="3861"/>
                </a:lnTo>
                <a:lnTo>
                  <a:pt x="1317" y="3866"/>
                </a:lnTo>
                <a:lnTo>
                  <a:pt x="1312" y="3872"/>
                </a:lnTo>
                <a:lnTo>
                  <a:pt x="1306" y="3875"/>
                </a:lnTo>
                <a:lnTo>
                  <a:pt x="1300" y="3878"/>
                </a:lnTo>
                <a:lnTo>
                  <a:pt x="1293" y="3881"/>
                </a:lnTo>
                <a:lnTo>
                  <a:pt x="1287" y="3883"/>
                </a:lnTo>
                <a:lnTo>
                  <a:pt x="1280" y="3884"/>
                </a:lnTo>
                <a:lnTo>
                  <a:pt x="1273" y="3885"/>
                </a:lnTo>
                <a:lnTo>
                  <a:pt x="1266" y="3885"/>
                </a:lnTo>
                <a:lnTo>
                  <a:pt x="1258" y="3884"/>
                </a:lnTo>
                <a:lnTo>
                  <a:pt x="1251" y="3883"/>
                </a:lnTo>
                <a:lnTo>
                  <a:pt x="1244" y="3880"/>
                </a:lnTo>
                <a:lnTo>
                  <a:pt x="1135" y="3839"/>
                </a:lnTo>
                <a:lnTo>
                  <a:pt x="1128" y="3836"/>
                </a:lnTo>
                <a:lnTo>
                  <a:pt x="1122" y="3833"/>
                </a:lnTo>
                <a:lnTo>
                  <a:pt x="1116" y="3829"/>
                </a:lnTo>
                <a:lnTo>
                  <a:pt x="1111" y="3824"/>
                </a:lnTo>
                <a:lnTo>
                  <a:pt x="1106" y="3819"/>
                </a:lnTo>
                <a:lnTo>
                  <a:pt x="1102" y="3814"/>
                </a:lnTo>
                <a:lnTo>
                  <a:pt x="1098" y="3808"/>
                </a:lnTo>
                <a:lnTo>
                  <a:pt x="1095" y="3801"/>
                </a:lnTo>
                <a:lnTo>
                  <a:pt x="1092" y="3794"/>
                </a:lnTo>
                <a:lnTo>
                  <a:pt x="1090" y="3788"/>
                </a:lnTo>
                <a:lnTo>
                  <a:pt x="1089" y="3781"/>
                </a:lnTo>
                <a:lnTo>
                  <a:pt x="1088" y="3774"/>
                </a:lnTo>
                <a:lnTo>
                  <a:pt x="1088" y="3767"/>
                </a:lnTo>
                <a:lnTo>
                  <a:pt x="1089" y="3760"/>
                </a:lnTo>
                <a:lnTo>
                  <a:pt x="1091" y="3753"/>
                </a:lnTo>
                <a:lnTo>
                  <a:pt x="1093" y="3746"/>
                </a:lnTo>
                <a:lnTo>
                  <a:pt x="1133" y="3637"/>
                </a:lnTo>
                <a:lnTo>
                  <a:pt x="1139" y="3627"/>
                </a:lnTo>
                <a:lnTo>
                  <a:pt x="1094" y="3601"/>
                </a:lnTo>
                <a:lnTo>
                  <a:pt x="1049" y="3575"/>
                </a:lnTo>
                <a:lnTo>
                  <a:pt x="1006" y="3547"/>
                </a:lnTo>
                <a:lnTo>
                  <a:pt x="964" y="3518"/>
                </a:lnTo>
                <a:lnTo>
                  <a:pt x="885" y="3598"/>
                </a:lnTo>
                <a:lnTo>
                  <a:pt x="878" y="3603"/>
                </a:lnTo>
                <a:lnTo>
                  <a:pt x="872" y="3608"/>
                </a:lnTo>
                <a:lnTo>
                  <a:pt x="866" y="3611"/>
                </a:lnTo>
                <a:lnTo>
                  <a:pt x="860" y="3614"/>
                </a:lnTo>
                <a:lnTo>
                  <a:pt x="853" y="3618"/>
                </a:lnTo>
                <a:lnTo>
                  <a:pt x="847" y="3619"/>
                </a:lnTo>
                <a:lnTo>
                  <a:pt x="840" y="3620"/>
                </a:lnTo>
                <a:lnTo>
                  <a:pt x="833" y="3621"/>
                </a:lnTo>
                <a:lnTo>
                  <a:pt x="826" y="3620"/>
                </a:lnTo>
                <a:lnTo>
                  <a:pt x="818" y="3620"/>
                </a:lnTo>
                <a:lnTo>
                  <a:pt x="812" y="3618"/>
                </a:lnTo>
                <a:lnTo>
                  <a:pt x="805" y="3616"/>
                </a:lnTo>
                <a:lnTo>
                  <a:pt x="799" y="3612"/>
                </a:lnTo>
                <a:lnTo>
                  <a:pt x="793" y="3608"/>
                </a:lnTo>
                <a:lnTo>
                  <a:pt x="787" y="3604"/>
                </a:lnTo>
                <a:lnTo>
                  <a:pt x="781" y="3599"/>
                </a:lnTo>
                <a:lnTo>
                  <a:pt x="699" y="3518"/>
                </a:lnTo>
                <a:lnTo>
                  <a:pt x="694" y="3512"/>
                </a:lnTo>
                <a:lnTo>
                  <a:pt x="689" y="3507"/>
                </a:lnTo>
                <a:lnTo>
                  <a:pt x="685" y="3500"/>
                </a:lnTo>
                <a:lnTo>
                  <a:pt x="682" y="3494"/>
                </a:lnTo>
                <a:lnTo>
                  <a:pt x="680" y="3487"/>
                </a:lnTo>
                <a:lnTo>
                  <a:pt x="678" y="3480"/>
                </a:lnTo>
                <a:lnTo>
                  <a:pt x="677" y="3473"/>
                </a:lnTo>
                <a:lnTo>
                  <a:pt x="677" y="3466"/>
                </a:lnTo>
                <a:lnTo>
                  <a:pt x="677" y="3459"/>
                </a:lnTo>
                <a:lnTo>
                  <a:pt x="678" y="3452"/>
                </a:lnTo>
                <a:lnTo>
                  <a:pt x="679" y="3446"/>
                </a:lnTo>
                <a:lnTo>
                  <a:pt x="682" y="3439"/>
                </a:lnTo>
                <a:lnTo>
                  <a:pt x="685" y="3433"/>
                </a:lnTo>
                <a:lnTo>
                  <a:pt x="688" y="3427"/>
                </a:lnTo>
                <a:lnTo>
                  <a:pt x="693" y="3420"/>
                </a:lnTo>
                <a:lnTo>
                  <a:pt x="698" y="3414"/>
                </a:lnTo>
                <a:lnTo>
                  <a:pt x="760" y="3352"/>
                </a:lnTo>
                <a:lnTo>
                  <a:pt x="720" y="3313"/>
                </a:lnTo>
                <a:lnTo>
                  <a:pt x="680" y="3273"/>
                </a:lnTo>
                <a:lnTo>
                  <a:pt x="643" y="3230"/>
                </a:lnTo>
                <a:lnTo>
                  <a:pt x="605" y="3188"/>
                </a:lnTo>
                <a:lnTo>
                  <a:pt x="528" y="3250"/>
                </a:lnTo>
                <a:lnTo>
                  <a:pt x="522" y="3254"/>
                </a:lnTo>
                <a:lnTo>
                  <a:pt x="516" y="3258"/>
                </a:lnTo>
                <a:lnTo>
                  <a:pt x="509" y="3261"/>
                </a:lnTo>
                <a:lnTo>
                  <a:pt x="503" y="3263"/>
                </a:lnTo>
                <a:lnTo>
                  <a:pt x="495" y="3265"/>
                </a:lnTo>
                <a:lnTo>
                  <a:pt x="488" y="3265"/>
                </a:lnTo>
                <a:lnTo>
                  <a:pt x="481" y="3266"/>
                </a:lnTo>
                <a:lnTo>
                  <a:pt x="474" y="3265"/>
                </a:lnTo>
                <a:lnTo>
                  <a:pt x="468" y="3264"/>
                </a:lnTo>
                <a:lnTo>
                  <a:pt x="461" y="3262"/>
                </a:lnTo>
                <a:lnTo>
                  <a:pt x="454" y="3260"/>
                </a:lnTo>
                <a:lnTo>
                  <a:pt x="448" y="3257"/>
                </a:lnTo>
                <a:lnTo>
                  <a:pt x="442" y="3253"/>
                </a:lnTo>
                <a:lnTo>
                  <a:pt x="435" y="3249"/>
                </a:lnTo>
                <a:lnTo>
                  <a:pt x="430" y="3244"/>
                </a:lnTo>
                <a:lnTo>
                  <a:pt x="425" y="3239"/>
                </a:lnTo>
                <a:lnTo>
                  <a:pt x="353" y="3148"/>
                </a:lnTo>
                <a:lnTo>
                  <a:pt x="348" y="3142"/>
                </a:lnTo>
                <a:lnTo>
                  <a:pt x="345" y="3135"/>
                </a:lnTo>
                <a:lnTo>
                  <a:pt x="342" y="3129"/>
                </a:lnTo>
                <a:lnTo>
                  <a:pt x="340" y="3122"/>
                </a:lnTo>
                <a:lnTo>
                  <a:pt x="338" y="3116"/>
                </a:lnTo>
                <a:lnTo>
                  <a:pt x="337" y="3109"/>
                </a:lnTo>
                <a:lnTo>
                  <a:pt x="337" y="3101"/>
                </a:lnTo>
                <a:lnTo>
                  <a:pt x="337" y="3094"/>
                </a:lnTo>
                <a:lnTo>
                  <a:pt x="339" y="3087"/>
                </a:lnTo>
                <a:lnTo>
                  <a:pt x="340" y="3080"/>
                </a:lnTo>
                <a:lnTo>
                  <a:pt x="343" y="3074"/>
                </a:lnTo>
                <a:lnTo>
                  <a:pt x="346" y="3068"/>
                </a:lnTo>
                <a:lnTo>
                  <a:pt x="349" y="3062"/>
                </a:lnTo>
                <a:lnTo>
                  <a:pt x="354" y="3056"/>
                </a:lnTo>
                <a:lnTo>
                  <a:pt x="358" y="3051"/>
                </a:lnTo>
                <a:lnTo>
                  <a:pt x="364" y="3046"/>
                </a:lnTo>
                <a:lnTo>
                  <a:pt x="453" y="2974"/>
                </a:lnTo>
                <a:lnTo>
                  <a:pt x="424" y="2925"/>
                </a:lnTo>
                <a:lnTo>
                  <a:pt x="397" y="2875"/>
                </a:lnTo>
                <a:lnTo>
                  <a:pt x="370" y="2824"/>
                </a:lnTo>
                <a:lnTo>
                  <a:pt x="347" y="2773"/>
                </a:lnTo>
                <a:lnTo>
                  <a:pt x="257" y="2815"/>
                </a:lnTo>
                <a:lnTo>
                  <a:pt x="251" y="2818"/>
                </a:lnTo>
                <a:lnTo>
                  <a:pt x="243" y="2820"/>
                </a:lnTo>
                <a:lnTo>
                  <a:pt x="236" y="2821"/>
                </a:lnTo>
                <a:lnTo>
                  <a:pt x="229" y="2822"/>
                </a:lnTo>
                <a:lnTo>
                  <a:pt x="222" y="2822"/>
                </a:lnTo>
                <a:lnTo>
                  <a:pt x="215" y="2821"/>
                </a:lnTo>
                <a:lnTo>
                  <a:pt x="208" y="2820"/>
                </a:lnTo>
                <a:lnTo>
                  <a:pt x="202" y="2818"/>
                </a:lnTo>
                <a:lnTo>
                  <a:pt x="195" y="2815"/>
                </a:lnTo>
                <a:lnTo>
                  <a:pt x="189" y="2812"/>
                </a:lnTo>
                <a:lnTo>
                  <a:pt x="182" y="2808"/>
                </a:lnTo>
                <a:lnTo>
                  <a:pt x="177" y="2804"/>
                </a:lnTo>
                <a:lnTo>
                  <a:pt x="172" y="2799"/>
                </a:lnTo>
                <a:lnTo>
                  <a:pt x="168" y="2793"/>
                </a:lnTo>
                <a:lnTo>
                  <a:pt x="164" y="2786"/>
                </a:lnTo>
                <a:lnTo>
                  <a:pt x="160" y="2780"/>
                </a:lnTo>
                <a:lnTo>
                  <a:pt x="110" y="2676"/>
                </a:lnTo>
                <a:lnTo>
                  <a:pt x="108" y="2669"/>
                </a:lnTo>
                <a:lnTo>
                  <a:pt x="106" y="2661"/>
                </a:lnTo>
                <a:lnTo>
                  <a:pt x="104" y="2654"/>
                </a:lnTo>
                <a:lnTo>
                  <a:pt x="104" y="2647"/>
                </a:lnTo>
                <a:lnTo>
                  <a:pt x="104" y="2640"/>
                </a:lnTo>
                <a:lnTo>
                  <a:pt x="104" y="2633"/>
                </a:lnTo>
                <a:lnTo>
                  <a:pt x="106" y="2626"/>
                </a:lnTo>
                <a:lnTo>
                  <a:pt x="108" y="2620"/>
                </a:lnTo>
                <a:lnTo>
                  <a:pt x="110" y="2613"/>
                </a:lnTo>
                <a:lnTo>
                  <a:pt x="114" y="2607"/>
                </a:lnTo>
                <a:lnTo>
                  <a:pt x="118" y="2601"/>
                </a:lnTo>
                <a:lnTo>
                  <a:pt x="123" y="2595"/>
                </a:lnTo>
                <a:lnTo>
                  <a:pt x="128" y="2590"/>
                </a:lnTo>
                <a:lnTo>
                  <a:pt x="133" y="2586"/>
                </a:lnTo>
                <a:lnTo>
                  <a:pt x="139" y="2582"/>
                </a:lnTo>
                <a:lnTo>
                  <a:pt x="146" y="2578"/>
                </a:lnTo>
                <a:lnTo>
                  <a:pt x="251" y="2528"/>
                </a:lnTo>
                <a:lnTo>
                  <a:pt x="257" y="2526"/>
                </a:lnTo>
                <a:lnTo>
                  <a:pt x="242" y="2475"/>
                </a:lnTo>
                <a:lnTo>
                  <a:pt x="230" y="2423"/>
                </a:lnTo>
                <a:lnTo>
                  <a:pt x="219" y="2371"/>
                </a:lnTo>
                <a:lnTo>
                  <a:pt x="210" y="2319"/>
                </a:lnTo>
                <a:lnTo>
                  <a:pt x="112" y="2340"/>
                </a:lnTo>
                <a:lnTo>
                  <a:pt x="105" y="2341"/>
                </a:lnTo>
                <a:lnTo>
                  <a:pt x="98" y="2341"/>
                </a:lnTo>
                <a:lnTo>
                  <a:pt x="91" y="2341"/>
                </a:lnTo>
                <a:lnTo>
                  <a:pt x="84" y="2340"/>
                </a:lnTo>
                <a:lnTo>
                  <a:pt x="77" y="2338"/>
                </a:lnTo>
                <a:lnTo>
                  <a:pt x="71" y="2336"/>
                </a:lnTo>
                <a:lnTo>
                  <a:pt x="64" y="2333"/>
                </a:lnTo>
                <a:lnTo>
                  <a:pt x="58" y="2330"/>
                </a:lnTo>
                <a:lnTo>
                  <a:pt x="52" y="2326"/>
                </a:lnTo>
                <a:lnTo>
                  <a:pt x="46" y="2321"/>
                </a:lnTo>
                <a:lnTo>
                  <a:pt x="42" y="2316"/>
                </a:lnTo>
                <a:lnTo>
                  <a:pt x="37" y="2311"/>
                </a:lnTo>
                <a:lnTo>
                  <a:pt x="34" y="2305"/>
                </a:lnTo>
                <a:lnTo>
                  <a:pt x="30" y="2299"/>
                </a:lnTo>
                <a:lnTo>
                  <a:pt x="28" y="2292"/>
                </a:lnTo>
                <a:lnTo>
                  <a:pt x="26" y="2285"/>
                </a:lnTo>
                <a:lnTo>
                  <a:pt x="1" y="2171"/>
                </a:lnTo>
                <a:lnTo>
                  <a:pt x="0" y="2164"/>
                </a:lnTo>
                <a:lnTo>
                  <a:pt x="0" y="2157"/>
                </a:lnTo>
                <a:lnTo>
                  <a:pt x="0" y="2149"/>
                </a:lnTo>
                <a:lnTo>
                  <a:pt x="1" y="2142"/>
                </a:lnTo>
                <a:lnTo>
                  <a:pt x="2" y="2135"/>
                </a:lnTo>
                <a:lnTo>
                  <a:pt x="5" y="2129"/>
                </a:lnTo>
                <a:lnTo>
                  <a:pt x="8" y="2122"/>
                </a:lnTo>
                <a:lnTo>
                  <a:pt x="11" y="2116"/>
                </a:lnTo>
                <a:lnTo>
                  <a:pt x="15" y="2111"/>
                </a:lnTo>
                <a:lnTo>
                  <a:pt x="19" y="2105"/>
                </a:lnTo>
                <a:lnTo>
                  <a:pt x="24" y="2101"/>
                </a:lnTo>
                <a:lnTo>
                  <a:pt x="30" y="2096"/>
                </a:lnTo>
                <a:lnTo>
                  <a:pt x="36" y="2093"/>
                </a:lnTo>
                <a:lnTo>
                  <a:pt x="42" y="2088"/>
                </a:lnTo>
                <a:lnTo>
                  <a:pt x="49" y="2086"/>
                </a:lnTo>
                <a:lnTo>
                  <a:pt x="57" y="2084"/>
                </a:lnTo>
                <a:lnTo>
                  <a:pt x="170" y="2059"/>
                </a:lnTo>
                <a:lnTo>
                  <a:pt x="178" y="2058"/>
                </a:lnTo>
                <a:lnTo>
                  <a:pt x="187" y="2058"/>
                </a:lnTo>
                <a:lnTo>
                  <a:pt x="187" y="2004"/>
                </a:lnTo>
                <a:lnTo>
                  <a:pt x="188" y="1951"/>
                </a:lnTo>
                <a:lnTo>
                  <a:pt x="191" y="1897"/>
                </a:lnTo>
                <a:lnTo>
                  <a:pt x="195" y="1845"/>
                </a:lnTo>
                <a:lnTo>
                  <a:pt x="194" y="1845"/>
                </a:lnTo>
                <a:lnTo>
                  <a:pt x="79" y="1833"/>
                </a:lnTo>
                <a:lnTo>
                  <a:pt x="71" y="1832"/>
                </a:lnTo>
                <a:lnTo>
                  <a:pt x="64" y="1830"/>
                </a:lnTo>
                <a:lnTo>
                  <a:pt x="58" y="1828"/>
                </a:lnTo>
                <a:lnTo>
                  <a:pt x="50" y="1825"/>
                </a:lnTo>
                <a:lnTo>
                  <a:pt x="44" y="1821"/>
                </a:lnTo>
                <a:lnTo>
                  <a:pt x="39" y="1817"/>
                </a:lnTo>
                <a:lnTo>
                  <a:pt x="34" y="1812"/>
                </a:lnTo>
                <a:lnTo>
                  <a:pt x="29" y="1807"/>
                </a:lnTo>
                <a:lnTo>
                  <a:pt x="25" y="1802"/>
                </a:lnTo>
                <a:lnTo>
                  <a:pt x="21" y="1796"/>
                </a:lnTo>
                <a:lnTo>
                  <a:pt x="18" y="1789"/>
                </a:lnTo>
                <a:lnTo>
                  <a:pt x="16" y="1783"/>
                </a:lnTo>
                <a:lnTo>
                  <a:pt x="14" y="1776"/>
                </a:lnTo>
                <a:lnTo>
                  <a:pt x="13" y="1768"/>
                </a:lnTo>
                <a:lnTo>
                  <a:pt x="13" y="1761"/>
                </a:lnTo>
                <a:lnTo>
                  <a:pt x="13" y="1754"/>
                </a:lnTo>
                <a:lnTo>
                  <a:pt x="24" y="1638"/>
                </a:lnTo>
                <a:lnTo>
                  <a:pt x="25" y="1631"/>
                </a:lnTo>
                <a:lnTo>
                  <a:pt x="27" y="1624"/>
                </a:lnTo>
                <a:lnTo>
                  <a:pt x="30" y="1617"/>
                </a:lnTo>
                <a:lnTo>
                  <a:pt x="33" y="1611"/>
                </a:lnTo>
                <a:lnTo>
                  <a:pt x="36" y="1605"/>
                </a:lnTo>
                <a:lnTo>
                  <a:pt x="40" y="1599"/>
                </a:lnTo>
                <a:lnTo>
                  <a:pt x="45" y="1594"/>
                </a:lnTo>
                <a:lnTo>
                  <a:pt x="50" y="1589"/>
                </a:lnTo>
                <a:lnTo>
                  <a:pt x="57" y="1585"/>
                </a:lnTo>
                <a:lnTo>
                  <a:pt x="62" y="1582"/>
                </a:lnTo>
                <a:lnTo>
                  <a:pt x="69" y="1578"/>
                </a:lnTo>
                <a:lnTo>
                  <a:pt x="75" y="1575"/>
                </a:lnTo>
                <a:lnTo>
                  <a:pt x="82" y="1574"/>
                </a:lnTo>
                <a:lnTo>
                  <a:pt x="89" y="1572"/>
                </a:lnTo>
                <a:lnTo>
                  <a:pt x="96" y="1572"/>
                </a:lnTo>
                <a:lnTo>
                  <a:pt x="104" y="1572"/>
                </a:lnTo>
                <a:lnTo>
                  <a:pt x="219" y="1585"/>
                </a:lnTo>
                <a:lnTo>
                  <a:pt x="229" y="1586"/>
                </a:lnTo>
                <a:lnTo>
                  <a:pt x="238" y="1589"/>
                </a:lnTo>
                <a:lnTo>
                  <a:pt x="252" y="1539"/>
                </a:lnTo>
                <a:lnTo>
                  <a:pt x="266" y="1490"/>
                </a:lnTo>
                <a:lnTo>
                  <a:pt x="282" y="1441"/>
                </a:lnTo>
                <a:lnTo>
                  <a:pt x="298" y="1393"/>
                </a:lnTo>
                <a:lnTo>
                  <a:pt x="193" y="1344"/>
                </a:lnTo>
                <a:lnTo>
                  <a:pt x="187" y="1341"/>
                </a:lnTo>
                <a:lnTo>
                  <a:pt x="180" y="1337"/>
                </a:lnTo>
                <a:lnTo>
                  <a:pt x="174" y="1332"/>
                </a:lnTo>
                <a:lnTo>
                  <a:pt x="169" y="1327"/>
                </a:lnTo>
                <a:lnTo>
                  <a:pt x="165" y="1321"/>
                </a:lnTo>
                <a:lnTo>
                  <a:pt x="161" y="1315"/>
                </a:lnTo>
                <a:lnTo>
                  <a:pt x="158" y="1309"/>
                </a:lnTo>
                <a:lnTo>
                  <a:pt x="155" y="1303"/>
                </a:lnTo>
                <a:lnTo>
                  <a:pt x="153" y="1296"/>
                </a:lnTo>
                <a:lnTo>
                  <a:pt x="151" y="1289"/>
                </a:lnTo>
                <a:lnTo>
                  <a:pt x="151" y="1282"/>
                </a:lnTo>
                <a:lnTo>
                  <a:pt x="151" y="1275"/>
                </a:lnTo>
                <a:lnTo>
                  <a:pt x="151" y="1268"/>
                </a:lnTo>
                <a:lnTo>
                  <a:pt x="152" y="1261"/>
                </a:lnTo>
                <a:lnTo>
                  <a:pt x="154" y="1254"/>
                </a:lnTo>
                <a:lnTo>
                  <a:pt x="157" y="1247"/>
                </a:lnTo>
                <a:lnTo>
                  <a:pt x="206" y="1142"/>
                </a:lnTo>
                <a:lnTo>
                  <a:pt x="210" y="1135"/>
                </a:lnTo>
                <a:lnTo>
                  <a:pt x="213" y="1129"/>
                </a:lnTo>
                <a:lnTo>
                  <a:pt x="218" y="1123"/>
                </a:lnTo>
                <a:lnTo>
                  <a:pt x="223" y="1118"/>
                </a:lnTo>
                <a:lnTo>
                  <a:pt x="228" y="1114"/>
                </a:lnTo>
                <a:lnTo>
                  <a:pt x="234" y="1110"/>
                </a:lnTo>
                <a:lnTo>
                  <a:pt x="240" y="1107"/>
                </a:lnTo>
                <a:lnTo>
                  <a:pt x="246" y="1104"/>
                </a:lnTo>
                <a:lnTo>
                  <a:pt x="254" y="1102"/>
                </a:lnTo>
                <a:lnTo>
                  <a:pt x="261" y="1100"/>
                </a:lnTo>
                <a:lnTo>
                  <a:pt x="268" y="1100"/>
                </a:lnTo>
                <a:lnTo>
                  <a:pt x="275" y="1099"/>
                </a:lnTo>
                <a:lnTo>
                  <a:pt x="282" y="1100"/>
                </a:lnTo>
                <a:lnTo>
                  <a:pt x="289" y="1101"/>
                </a:lnTo>
                <a:lnTo>
                  <a:pt x="295" y="1103"/>
                </a:lnTo>
                <a:lnTo>
                  <a:pt x="302" y="1106"/>
                </a:lnTo>
                <a:lnTo>
                  <a:pt x="407" y="1154"/>
                </a:lnTo>
                <a:lnTo>
                  <a:pt x="433" y="1107"/>
                </a:lnTo>
                <a:lnTo>
                  <a:pt x="461" y="1060"/>
                </a:lnTo>
                <a:lnTo>
                  <a:pt x="491" y="1015"/>
                </a:lnTo>
                <a:lnTo>
                  <a:pt x="522" y="969"/>
                </a:lnTo>
                <a:lnTo>
                  <a:pt x="517" y="966"/>
                </a:lnTo>
                <a:lnTo>
                  <a:pt x="419" y="903"/>
                </a:lnTo>
                <a:lnTo>
                  <a:pt x="413" y="899"/>
                </a:lnTo>
                <a:lnTo>
                  <a:pt x="408" y="894"/>
                </a:lnTo>
                <a:lnTo>
                  <a:pt x="403" y="889"/>
                </a:lnTo>
                <a:lnTo>
                  <a:pt x="399" y="883"/>
                </a:lnTo>
                <a:lnTo>
                  <a:pt x="395" y="876"/>
                </a:lnTo>
                <a:lnTo>
                  <a:pt x="392" y="870"/>
                </a:lnTo>
                <a:lnTo>
                  <a:pt x="390" y="863"/>
                </a:lnTo>
                <a:lnTo>
                  <a:pt x="388" y="857"/>
                </a:lnTo>
                <a:lnTo>
                  <a:pt x="387" y="850"/>
                </a:lnTo>
                <a:lnTo>
                  <a:pt x="386" y="843"/>
                </a:lnTo>
                <a:lnTo>
                  <a:pt x="387" y="836"/>
                </a:lnTo>
                <a:lnTo>
                  <a:pt x="388" y="829"/>
                </a:lnTo>
                <a:lnTo>
                  <a:pt x="389" y="822"/>
                </a:lnTo>
                <a:lnTo>
                  <a:pt x="391" y="815"/>
                </a:lnTo>
                <a:lnTo>
                  <a:pt x="394" y="808"/>
                </a:lnTo>
                <a:lnTo>
                  <a:pt x="398" y="802"/>
                </a:lnTo>
                <a:lnTo>
                  <a:pt x="461" y="705"/>
                </a:lnTo>
                <a:lnTo>
                  <a:pt x="466" y="699"/>
                </a:lnTo>
                <a:lnTo>
                  <a:pt x="471" y="694"/>
                </a:lnTo>
                <a:lnTo>
                  <a:pt x="476" y="688"/>
                </a:lnTo>
                <a:lnTo>
                  <a:pt x="481" y="684"/>
                </a:lnTo>
                <a:lnTo>
                  <a:pt x="487" y="680"/>
                </a:lnTo>
                <a:lnTo>
                  <a:pt x="494" y="677"/>
                </a:lnTo>
                <a:lnTo>
                  <a:pt x="500" y="675"/>
                </a:lnTo>
                <a:lnTo>
                  <a:pt x="508" y="673"/>
                </a:lnTo>
                <a:lnTo>
                  <a:pt x="514" y="672"/>
                </a:lnTo>
                <a:lnTo>
                  <a:pt x="521" y="671"/>
                </a:lnTo>
                <a:lnTo>
                  <a:pt x="528" y="671"/>
                </a:lnTo>
                <a:lnTo>
                  <a:pt x="535" y="672"/>
                </a:lnTo>
                <a:lnTo>
                  <a:pt x="542" y="674"/>
                </a:lnTo>
                <a:lnTo>
                  <a:pt x="549" y="676"/>
                </a:lnTo>
                <a:lnTo>
                  <a:pt x="555" y="679"/>
                </a:lnTo>
                <a:lnTo>
                  <a:pt x="562" y="683"/>
                </a:lnTo>
                <a:close/>
                <a:moveTo>
                  <a:pt x="1786" y="1715"/>
                </a:moveTo>
                <a:lnTo>
                  <a:pt x="1786" y="1715"/>
                </a:lnTo>
                <a:lnTo>
                  <a:pt x="1771" y="1727"/>
                </a:lnTo>
                <a:lnTo>
                  <a:pt x="1757" y="1740"/>
                </a:lnTo>
                <a:lnTo>
                  <a:pt x="1745" y="1753"/>
                </a:lnTo>
                <a:lnTo>
                  <a:pt x="1733" y="1767"/>
                </a:lnTo>
                <a:lnTo>
                  <a:pt x="1722" y="1782"/>
                </a:lnTo>
                <a:lnTo>
                  <a:pt x="1712" y="1797"/>
                </a:lnTo>
                <a:lnTo>
                  <a:pt x="1701" y="1812"/>
                </a:lnTo>
                <a:lnTo>
                  <a:pt x="1692" y="1828"/>
                </a:lnTo>
                <a:lnTo>
                  <a:pt x="1685" y="1845"/>
                </a:lnTo>
                <a:lnTo>
                  <a:pt x="1678" y="1861"/>
                </a:lnTo>
                <a:lnTo>
                  <a:pt x="1671" y="1878"/>
                </a:lnTo>
                <a:lnTo>
                  <a:pt x="1666" y="1894"/>
                </a:lnTo>
                <a:lnTo>
                  <a:pt x="1661" y="1912"/>
                </a:lnTo>
                <a:lnTo>
                  <a:pt x="1657" y="1929"/>
                </a:lnTo>
                <a:lnTo>
                  <a:pt x="1654" y="1947"/>
                </a:lnTo>
                <a:lnTo>
                  <a:pt x="1652" y="1965"/>
                </a:lnTo>
                <a:lnTo>
                  <a:pt x="1651" y="1982"/>
                </a:lnTo>
                <a:lnTo>
                  <a:pt x="1651" y="2000"/>
                </a:lnTo>
                <a:lnTo>
                  <a:pt x="1651" y="2017"/>
                </a:lnTo>
                <a:lnTo>
                  <a:pt x="1652" y="2036"/>
                </a:lnTo>
                <a:lnTo>
                  <a:pt x="1654" y="2053"/>
                </a:lnTo>
                <a:lnTo>
                  <a:pt x="1657" y="2071"/>
                </a:lnTo>
                <a:lnTo>
                  <a:pt x="1661" y="2088"/>
                </a:lnTo>
                <a:lnTo>
                  <a:pt x="1665" y="2106"/>
                </a:lnTo>
                <a:lnTo>
                  <a:pt x="1671" y="2123"/>
                </a:lnTo>
                <a:lnTo>
                  <a:pt x="1677" y="2140"/>
                </a:lnTo>
                <a:lnTo>
                  <a:pt x="1684" y="2157"/>
                </a:lnTo>
                <a:lnTo>
                  <a:pt x="1692" y="2174"/>
                </a:lnTo>
                <a:lnTo>
                  <a:pt x="1701" y="2190"/>
                </a:lnTo>
                <a:lnTo>
                  <a:pt x="1712" y="2205"/>
                </a:lnTo>
                <a:lnTo>
                  <a:pt x="1723" y="2221"/>
                </a:lnTo>
                <a:lnTo>
                  <a:pt x="1734" y="2236"/>
                </a:lnTo>
                <a:lnTo>
                  <a:pt x="1746" y="2251"/>
                </a:lnTo>
                <a:lnTo>
                  <a:pt x="1759" y="2264"/>
                </a:lnTo>
                <a:lnTo>
                  <a:pt x="1773" y="2277"/>
                </a:lnTo>
                <a:lnTo>
                  <a:pt x="1787" y="2289"/>
                </a:lnTo>
                <a:lnTo>
                  <a:pt x="1802" y="2301"/>
                </a:lnTo>
                <a:lnTo>
                  <a:pt x="1817" y="2311"/>
                </a:lnTo>
                <a:lnTo>
                  <a:pt x="1832" y="2320"/>
                </a:lnTo>
                <a:lnTo>
                  <a:pt x="1848" y="2329"/>
                </a:lnTo>
                <a:lnTo>
                  <a:pt x="1864" y="2337"/>
                </a:lnTo>
                <a:lnTo>
                  <a:pt x="1880" y="2345"/>
                </a:lnTo>
                <a:lnTo>
                  <a:pt x="1897" y="2351"/>
                </a:lnTo>
                <a:lnTo>
                  <a:pt x="1915" y="2357"/>
                </a:lnTo>
                <a:lnTo>
                  <a:pt x="1932" y="2361"/>
                </a:lnTo>
                <a:lnTo>
                  <a:pt x="1949" y="2365"/>
                </a:lnTo>
                <a:lnTo>
                  <a:pt x="1967" y="2368"/>
                </a:lnTo>
                <a:lnTo>
                  <a:pt x="1984" y="2370"/>
                </a:lnTo>
                <a:lnTo>
                  <a:pt x="2002" y="2371"/>
                </a:lnTo>
                <a:lnTo>
                  <a:pt x="2019" y="2372"/>
                </a:lnTo>
                <a:lnTo>
                  <a:pt x="2038" y="2372"/>
                </a:lnTo>
                <a:lnTo>
                  <a:pt x="2055" y="2370"/>
                </a:lnTo>
                <a:lnTo>
                  <a:pt x="2073" y="2368"/>
                </a:lnTo>
                <a:lnTo>
                  <a:pt x="2090" y="2365"/>
                </a:lnTo>
                <a:lnTo>
                  <a:pt x="2109" y="2362"/>
                </a:lnTo>
                <a:lnTo>
                  <a:pt x="2126" y="2357"/>
                </a:lnTo>
                <a:lnTo>
                  <a:pt x="2143" y="2352"/>
                </a:lnTo>
                <a:lnTo>
                  <a:pt x="2160" y="2345"/>
                </a:lnTo>
                <a:lnTo>
                  <a:pt x="2177" y="2337"/>
                </a:lnTo>
                <a:lnTo>
                  <a:pt x="2193" y="2329"/>
                </a:lnTo>
                <a:lnTo>
                  <a:pt x="2209" y="2320"/>
                </a:lnTo>
                <a:lnTo>
                  <a:pt x="2226" y="2310"/>
                </a:lnTo>
                <a:lnTo>
                  <a:pt x="2241" y="2300"/>
                </a:lnTo>
                <a:lnTo>
                  <a:pt x="2256" y="2288"/>
                </a:lnTo>
                <a:lnTo>
                  <a:pt x="2270" y="2275"/>
                </a:lnTo>
                <a:lnTo>
                  <a:pt x="2284" y="2262"/>
                </a:lnTo>
                <a:lnTo>
                  <a:pt x="2297" y="2249"/>
                </a:lnTo>
                <a:lnTo>
                  <a:pt x="2309" y="2235"/>
                </a:lnTo>
                <a:lnTo>
                  <a:pt x="2320" y="2221"/>
                </a:lnTo>
                <a:lnTo>
                  <a:pt x="2330" y="2205"/>
                </a:lnTo>
                <a:lnTo>
                  <a:pt x="2340" y="2190"/>
                </a:lnTo>
                <a:lnTo>
                  <a:pt x="2349" y="2174"/>
                </a:lnTo>
                <a:lnTo>
                  <a:pt x="2357" y="2158"/>
                </a:lnTo>
                <a:lnTo>
                  <a:pt x="2364" y="2141"/>
                </a:lnTo>
                <a:lnTo>
                  <a:pt x="2371" y="2124"/>
                </a:lnTo>
                <a:lnTo>
                  <a:pt x="2376" y="2108"/>
                </a:lnTo>
                <a:lnTo>
                  <a:pt x="2381" y="2091"/>
                </a:lnTo>
                <a:lnTo>
                  <a:pt x="2384" y="2073"/>
                </a:lnTo>
                <a:lnTo>
                  <a:pt x="2387" y="2055"/>
                </a:lnTo>
                <a:lnTo>
                  <a:pt x="2390" y="2038"/>
                </a:lnTo>
                <a:lnTo>
                  <a:pt x="2391" y="2020"/>
                </a:lnTo>
                <a:lnTo>
                  <a:pt x="2391" y="2002"/>
                </a:lnTo>
                <a:lnTo>
                  <a:pt x="2391" y="1985"/>
                </a:lnTo>
                <a:lnTo>
                  <a:pt x="2390" y="1967"/>
                </a:lnTo>
                <a:lnTo>
                  <a:pt x="2388" y="1949"/>
                </a:lnTo>
                <a:lnTo>
                  <a:pt x="2385" y="1931"/>
                </a:lnTo>
                <a:lnTo>
                  <a:pt x="2381" y="1914"/>
                </a:lnTo>
                <a:lnTo>
                  <a:pt x="2377" y="1896"/>
                </a:lnTo>
                <a:lnTo>
                  <a:pt x="2371" y="1879"/>
                </a:lnTo>
                <a:lnTo>
                  <a:pt x="2365" y="1862"/>
                </a:lnTo>
                <a:lnTo>
                  <a:pt x="2358" y="1846"/>
                </a:lnTo>
                <a:lnTo>
                  <a:pt x="2350" y="1828"/>
                </a:lnTo>
                <a:lnTo>
                  <a:pt x="2340" y="1812"/>
                </a:lnTo>
                <a:lnTo>
                  <a:pt x="2330" y="1797"/>
                </a:lnTo>
                <a:lnTo>
                  <a:pt x="2319" y="1782"/>
                </a:lnTo>
                <a:lnTo>
                  <a:pt x="2308" y="1766"/>
                </a:lnTo>
                <a:lnTo>
                  <a:pt x="2295" y="1752"/>
                </a:lnTo>
                <a:lnTo>
                  <a:pt x="2282" y="1738"/>
                </a:lnTo>
                <a:lnTo>
                  <a:pt x="2268" y="1725"/>
                </a:lnTo>
                <a:lnTo>
                  <a:pt x="2254" y="1714"/>
                </a:lnTo>
                <a:lnTo>
                  <a:pt x="2240" y="1701"/>
                </a:lnTo>
                <a:lnTo>
                  <a:pt x="2225" y="1691"/>
                </a:lnTo>
                <a:lnTo>
                  <a:pt x="2209" y="1682"/>
                </a:lnTo>
                <a:lnTo>
                  <a:pt x="2193" y="1673"/>
                </a:lnTo>
                <a:lnTo>
                  <a:pt x="2178" y="1665"/>
                </a:lnTo>
                <a:lnTo>
                  <a:pt x="2161" y="1658"/>
                </a:lnTo>
                <a:lnTo>
                  <a:pt x="2144" y="1652"/>
                </a:lnTo>
                <a:lnTo>
                  <a:pt x="2127" y="1646"/>
                </a:lnTo>
                <a:lnTo>
                  <a:pt x="2110" y="1641"/>
                </a:lnTo>
                <a:lnTo>
                  <a:pt x="2092" y="1637"/>
                </a:lnTo>
                <a:lnTo>
                  <a:pt x="2075" y="1634"/>
                </a:lnTo>
                <a:lnTo>
                  <a:pt x="2057" y="1632"/>
                </a:lnTo>
                <a:lnTo>
                  <a:pt x="2040" y="1631"/>
                </a:lnTo>
                <a:lnTo>
                  <a:pt x="2021" y="1630"/>
                </a:lnTo>
                <a:lnTo>
                  <a:pt x="2004" y="1630"/>
                </a:lnTo>
                <a:lnTo>
                  <a:pt x="1986" y="1632"/>
                </a:lnTo>
                <a:lnTo>
                  <a:pt x="1969" y="1634"/>
                </a:lnTo>
                <a:lnTo>
                  <a:pt x="1951" y="1637"/>
                </a:lnTo>
                <a:lnTo>
                  <a:pt x="1933" y="1640"/>
                </a:lnTo>
                <a:lnTo>
                  <a:pt x="1916" y="1646"/>
                </a:lnTo>
                <a:lnTo>
                  <a:pt x="1898" y="1651"/>
                </a:lnTo>
                <a:lnTo>
                  <a:pt x="1881" y="1658"/>
                </a:lnTo>
                <a:lnTo>
                  <a:pt x="1865" y="1665"/>
                </a:lnTo>
                <a:lnTo>
                  <a:pt x="1849" y="1673"/>
                </a:lnTo>
                <a:lnTo>
                  <a:pt x="1832" y="1682"/>
                </a:lnTo>
                <a:lnTo>
                  <a:pt x="1816" y="1692"/>
                </a:lnTo>
                <a:lnTo>
                  <a:pt x="1801" y="1702"/>
                </a:lnTo>
                <a:lnTo>
                  <a:pt x="1786" y="1715"/>
                </a:lnTo>
                <a:close/>
                <a:moveTo>
                  <a:pt x="2917" y="2627"/>
                </a:moveTo>
                <a:lnTo>
                  <a:pt x="2523" y="2305"/>
                </a:lnTo>
                <a:lnTo>
                  <a:pt x="2515" y="2320"/>
                </a:lnTo>
                <a:lnTo>
                  <a:pt x="2507" y="2335"/>
                </a:lnTo>
                <a:lnTo>
                  <a:pt x="2498" y="2349"/>
                </a:lnTo>
                <a:lnTo>
                  <a:pt x="2489" y="2362"/>
                </a:lnTo>
                <a:lnTo>
                  <a:pt x="2480" y="2375"/>
                </a:lnTo>
                <a:lnTo>
                  <a:pt x="2469" y="2386"/>
                </a:lnTo>
                <a:lnTo>
                  <a:pt x="2449" y="2409"/>
                </a:lnTo>
                <a:lnTo>
                  <a:pt x="2428" y="2428"/>
                </a:lnTo>
                <a:lnTo>
                  <a:pt x="2406" y="2444"/>
                </a:lnTo>
                <a:lnTo>
                  <a:pt x="2386" y="2459"/>
                </a:lnTo>
                <a:lnTo>
                  <a:pt x="2366" y="2473"/>
                </a:lnTo>
                <a:lnTo>
                  <a:pt x="2345" y="2483"/>
                </a:lnTo>
                <a:lnTo>
                  <a:pt x="2328" y="2492"/>
                </a:lnTo>
                <a:lnTo>
                  <a:pt x="2311" y="2499"/>
                </a:lnTo>
                <a:lnTo>
                  <a:pt x="2297" y="2505"/>
                </a:lnTo>
                <a:lnTo>
                  <a:pt x="2276" y="2512"/>
                </a:lnTo>
                <a:lnTo>
                  <a:pt x="2268" y="2514"/>
                </a:lnTo>
                <a:lnTo>
                  <a:pt x="2507" y="2964"/>
                </a:lnTo>
                <a:lnTo>
                  <a:pt x="2530" y="2955"/>
                </a:lnTo>
                <a:lnTo>
                  <a:pt x="2554" y="2946"/>
                </a:lnTo>
                <a:lnTo>
                  <a:pt x="2576" y="2936"/>
                </a:lnTo>
                <a:lnTo>
                  <a:pt x="2597" y="2925"/>
                </a:lnTo>
                <a:lnTo>
                  <a:pt x="2619" y="2913"/>
                </a:lnTo>
                <a:lnTo>
                  <a:pt x="2639" y="2901"/>
                </a:lnTo>
                <a:lnTo>
                  <a:pt x="2659" y="2888"/>
                </a:lnTo>
                <a:lnTo>
                  <a:pt x="2679" y="2875"/>
                </a:lnTo>
                <a:lnTo>
                  <a:pt x="2697" y="2862"/>
                </a:lnTo>
                <a:lnTo>
                  <a:pt x="2715" y="2847"/>
                </a:lnTo>
                <a:lnTo>
                  <a:pt x="2749" y="2820"/>
                </a:lnTo>
                <a:lnTo>
                  <a:pt x="2779" y="2792"/>
                </a:lnTo>
                <a:lnTo>
                  <a:pt x="2808" y="2763"/>
                </a:lnTo>
                <a:lnTo>
                  <a:pt x="2833" y="2737"/>
                </a:lnTo>
                <a:lnTo>
                  <a:pt x="2854" y="2711"/>
                </a:lnTo>
                <a:lnTo>
                  <a:pt x="2874" y="2688"/>
                </a:lnTo>
                <a:lnTo>
                  <a:pt x="2889" y="2668"/>
                </a:lnTo>
                <a:lnTo>
                  <a:pt x="2910" y="2638"/>
                </a:lnTo>
                <a:lnTo>
                  <a:pt x="2917" y="2627"/>
                </a:lnTo>
                <a:close/>
                <a:moveTo>
                  <a:pt x="2675" y="1133"/>
                </a:moveTo>
                <a:lnTo>
                  <a:pt x="2353" y="1528"/>
                </a:lnTo>
                <a:lnTo>
                  <a:pt x="2368" y="1536"/>
                </a:lnTo>
                <a:lnTo>
                  <a:pt x="2382" y="1544"/>
                </a:lnTo>
                <a:lnTo>
                  <a:pt x="2396" y="1553"/>
                </a:lnTo>
                <a:lnTo>
                  <a:pt x="2409" y="1562"/>
                </a:lnTo>
                <a:lnTo>
                  <a:pt x="2422" y="1572"/>
                </a:lnTo>
                <a:lnTo>
                  <a:pt x="2434" y="1582"/>
                </a:lnTo>
                <a:lnTo>
                  <a:pt x="2455" y="1603"/>
                </a:lnTo>
                <a:lnTo>
                  <a:pt x="2475" y="1623"/>
                </a:lnTo>
                <a:lnTo>
                  <a:pt x="2492" y="1645"/>
                </a:lnTo>
                <a:lnTo>
                  <a:pt x="2506" y="1666"/>
                </a:lnTo>
                <a:lnTo>
                  <a:pt x="2519" y="1686"/>
                </a:lnTo>
                <a:lnTo>
                  <a:pt x="2530" y="1705"/>
                </a:lnTo>
                <a:lnTo>
                  <a:pt x="2539" y="1724"/>
                </a:lnTo>
                <a:lnTo>
                  <a:pt x="2547" y="1740"/>
                </a:lnTo>
                <a:lnTo>
                  <a:pt x="2552" y="1754"/>
                </a:lnTo>
                <a:lnTo>
                  <a:pt x="2559" y="1776"/>
                </a:lnTo>
                <a:lnTo>
                  <a:pt x="2561" y="1783"/>
                </a:lnTo>
                <a:lnTo>
                  <a:pt x="3011" y="1545"/>
                </a:lnTo>
                <a:lnTo>
                  <a:pt x="3003" y="1522"/>
                </a:lnTo>
                <a:lnTo>
                  <a:pt x="2993" y="1498"/>
                </a:lnTo>
                <a:lnTo>
                  <a:pt x="2982" y="1476"/>
                </a:lnTo>
                <a:lnTo>
                  <a:pt x="2971" y="1455"/>
                </a:lnTo>
                <a:lnTo>
                  <a:pt x="2960" y="1433"/>
                </a:lnTo>
                <a:lnTo>
                  <a:pt x="2948" y="1413"/>
                </a:lnTo>
                <a:lnTo>
                  <a:pt x="2935" y="1393"/>
                </a:lnTo>
                <a:lnTo>
                  <a:pt x="2923" y="1373"/>
                </a:lnTo>
                <a:lnTo>
                  <a:pt x="2908" y="1355"/>
                </a:lnTo>
                <a:lnTo>
                  <a:pt x="2895" y="1337"/>
                </a:lnTo>
                <a:lnTo>
                  <a:pt x="2867" y="1303"/>
                </a:lnTo>
                <a:lnTo>
                  <a:pt x="2838" y="1272"/>
                </a:lnTo>
                <a:lnTo>
                  <a:pt x="2811" y="1244"/>
                </a:lnTo>
                <a:lnTo>
                  <a:pt x="2783" y="1219"/>
                </a:lnTo>
                <a:lnTo>
                  <a:pt x="2758" y="1196"/>
                </a:lnTo>
                <a:lnTo>
                  <a:pt x="2735" y="1178"/>
                </a:lnTo>
                <a:lnTo>
                  <a:pt x="2715" y="1162"/>
                </a:lnTo>
                <a:lnTo>
                  <a:pt x="2685" y="1141"/>
                </a:lnTo>
                <a:lnTo>
                  <a:pt x="2675" y="1133"/>
                </a:lnTo>
                <a:close/>
                <a:moveTo>
                  <a:pt x="1378" y="2882"/>
                </a:moveTo>
                <a:lnTo>
                  <a:pt x="1700" y="2488"/>
                </a:lnTo>
                <a:lnTo>
                  <a:pt x="1685" y="2480"/>
                </a:lnTo>
                <a:lnTo>
                  <a:pt x="1671" y="2472"/>
                </a:lnTo>
                <a:lnTo>
                  <a:pt x="1657" y="2462"/>
                </a:lnTo>
                <a:lnTo>
                  <a:pt x="1643" y="2453"/>
                </a:lnTo>
                <a:lnTo>
                  <a:pt x="1631" y="2444"/>
                </a:lnTo>
                <a:lnTo>
                  <a:pt x="1619" y="2434"/>
                </a:lnTo>
                <a:lnTo>
                  <a:pt x="1598" y="2414"/>
                </a:lnTo>
                <a:lnTo>
                  <a:pt x="1578" y="2392"/>
                </a:lnTo>
                <a:lnTo>
                  <a:pt x="1561" y="2371"/>
                </a:lnTo>
                <a:lnTo>
                  <a:pt x="1547" y="2351"/>
                </a:lnTo>
                <a:lnTo>
                  <a:pt x="1534" y="2330"/>
                </a:lnTo>
                <a:lnTo>
                  <a:pt x="1523" y="2310"/>
                </a:lnTo>
                <a:lnTo>
                  <a:pt x="1514" y="2293"/>
                </a:lnTo>
                <a:lnTo>
                  <a:pt x="1506" y="2275"/>
                </a:lnTo>
                <a:lnTo>
                  <a:pt x="1501" y="2261"/>
                </a:lnTo>
                <a:lnTo>
                  <a:pt x="1494" y="2241"/>
                </a:lnTo>
                <a:lnTo>
                  <a:pt x="1492" y="2233"/>
                </a:lnTo>
                <a:lnTo>
                  <a:pt x="1042" y="2472"/>
                </a:lnTo>
                <a:lnTo>
                  <a:pt x="1050" y="2495"/>
                </a:lnTo>
                <a:lnTo>
                  <a:pt x="1060" y="2518"/>
                </a:lnTo>
                <a:lnTo>
                  <a:pt x="1070" y="2541"/>
                </a:lnTo>
                <a:lnTo>
                  <a:pt x="1081" y="2562"/>
                </a:lnTo>
                <a:lnTo>
                  <a:pt x="1093" y="2583"/>
                </a:lnTo>
                <a:lnTo>
                  <a:pt x="1105" y="2604"/>
                </a:lnTo>
                <a:lnTo>
                  <a:pt x="1117" y="2624"/>
                </a:lnTo>
                <a:lnTo>
                  <a:pt x="1130" y="2643"/>
                </a:lnTo>
                <a:lnTo>
                  <a:pt x="1145" y="2661"/>
                </a:lnTo>
                <a:lnTo>
                  <a:pt x="1158" y="2680"/>
                </a:lnTo>
                <a:lnTo>
                  <a:pt x="1186" y="2713"/>
                </a:lnTo>
                <a:lnTo>
                  <a:pt x="1215" y="2744"/>
                </a:lnTo>
                <a:lnTo>
                  <a:pt x="1242" y="2772"/>
                </a:lnTo>
                <a:lnTo>
                  <a:pt x="1270" y="2798"/>
                </a:lnTo>
                <a:lnTo>
                  <a:pt x="1295" y="2819"/>
                </a:lnTo>
                <a:lnTo>
                  <a:pt x="1317" y="2838"/>
                </a:lnTo>
                <a:lnTo>
                  <a:pt x="1338" y="2854"/>
                </a:lnTo>
                <a:lnTo>
                  <a:pt x="1368" y="2875"/>
                </a:lnTo>
                <a:lnTo>
                  <a:pt x="1378" y="2882"/>
                </a:lnTo>
                <a:close/>
                <a:moveTo>
                  <a:pt x="1172" y="1335"/>
                </a:moveTo>
                <a:lnTo>
                  <a:pt x="1566" y="1657"/>
                </a:lnTo>
                <a:lnTo>
                  <a:pt x="1574" y="1641"/>
                </a:lnTo>
                <a:lnTo>
                  <a:pt x="1582" y="1627"/>
                </a:lnTo>
                <a:lnTo>
                  <a:pt x="1592" y="1613"/>
                </a:lnTo>
                <a:lnTo>
                  <a:pt x="1601" y="1600"/>
                </a:lnTo>
                <a:lnTo>
                  <a:pt x="1610" y="1588"/>
                </a:lnTo>
                <a:lnTo>
                  <a:pt x="1620" y="1575"/>
                </a:lnTo>
                <a:lnTo>
                  <a:pt x="1640" y="1554"/>
                </a:lnTo>
                <a:lnTo>
                  <a:pt x="1662" y="1535"/>
                </a:lnTo>
                <a:lnTo>
                  <a:pt x="1683" y="1518"/>
                </a:lnTo>
                <a:lnTo>
                  <a:pt x="1704" y="1503"/>
                </a:lnTo>
                <a:lnTo>
                  <a:pt x="1725" y="1490"/>
                </a:lnTo>
                <a:lnTo>
                  <a:pt x="1744" y="1479"/>
                </a:lnTo>
                <a:lnTo>
                  <a:pt x="1762" y="1471"/>
                </a:lnTo>
                <a:lnTo>
                  <a:pt x="1779" y="1463"/>
                </a:lnTo>
                <a:lnTo>
                  <a:pt x="1793" y="1458"/>
                </a:lnTo>
                <a:lnTo>
                  <a:pt x="1813" y="1450"/>
                </a:lnTo>
                <a:lnTo>
                  <a:pt x="1821" y="1448"/>
                </a:lnTo>
                <a:lnTo>
                  <a:pt x="1584" y="998"/>
                </a:lnTo>
                <a:lnTo>
                  <a:pt x="1559" y="1006"/>
                </a:lnTo>
                <a:lnTo>
                  <a:pt x="1537" y="1017"/>
                </a:lnTo>
                <a:lnTo>
                  <a:pt x="1514" y="1027"/>
                </a:lnTo>
                <a:lnTo>
                  <a:pt x="1492" y="1038"/>
                </a:lnTo>
                <a:lnTo>
                  <a:pt x="1471" y="1049"/>
                </a:lnTo>
                <a:lnTo>
                  <a:pt x="1450" y="1061"/>
                </a:lnTo>
                <a:lnTo>
                  <a:pt x="1431" y="1075"/>
                </a:lnTo>
                <a:lnTo>
                  <a:pt x="1412" y="1087"/>
                </a:lnTo>
                <a:lnTo>
                  <a:pt x="1393" y="1101"/>
                </a:lnTo>
                <a:lnTo>
                  <a:pt x="1375" y="1114"/>
                </a:lnTo>
                <a:lnTo>
                  <a:pt x="1342" y="1143"/>
                </a:lnTo>
                <a:lnTo>
                  <a:pt x="1310" y="1171"/>
                </a:lnTo>
                <a:lnTo>
                  <a:pt x="1282" y="1198"/>
                </a:lnTo>
                <a:lnTo>
                  <a:pt x="1257" y="1226"/>
                </a:lnTo>
                <a:lnTo>
                  <a:pt x="1235" y="1251"/>
                </a:lnTo>
                <a:lnTo>
                  <a:pt x="1216" y="1275"/>
                </a:lnTo>
                <a:lnTo>
                  <a:pt x="1200" y="1294"/>
                </a:lnTo>
                <a:lnTo>
                  <a:pt x="1179" y="1324"/>
                </a:lnTo>
                <a:lnTo>
                  <a:pt x="1172" y="133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/>
          <a:lstStyle/>
          <a:p>
            <a:endParaRPr lang="en-GB"/>
          </a:p>
        </p:txBody>
      </p:sp>
      <p:sp>
        <p:nvSpPr>
          <p:cNvPr id="145" name="Freeform 8"/>
          <p:cNvSpPr>
            <a:spLocks noEditPoints="1"/>
          </p:cNvSpPr>
          <p:nvPr/>
        </p:nvSpPr>
        <p:spPr bwMode="auto">
          <a:xfrm>
            <a:off x="9904615" y="3757048"/>
            <a:ext cx="505254" cy="504827"/>
          </a:xfrm>
          <a:custGeom>
            <a:avLst/>
            <a:gdLst>
              <a:gd name="T0" fmla="*/ 772319 w 2364"/>
              <a:gd name="T1" fmla="*/ 73056 h 2361"/>
              <a:gd name="T2" fmla="*/ 804069 w 2364"/>
              <a:gd name="T3" fmla="*/ 12705 h 2361"/>
              <a:gd name="T4" fmla="*/ 931863 w 2364"/>
              <a:gd name="T5" fmla="*/ 12705 h 2361"/>
              <a:gd name="T6" fmla="*/ 1081881 w 2364"/>
              <a:gd name="T7" fmla="*/ 158023 h 2361"/>
              <a:gd name="T8" fmla="*/ 1232694 w 2364"/>
              <a:gd name="T9" fmla="*/ 51616 h 2361"/>
              <a:gd name="T10" fmla="*/ 1353344 w 2364"/>
              <a:gd name="T11" fmla="*/ 92908 h 2361"/>
              <a:gd name="T12" fmla="*/ 1354931 w 2364"/>
              <a:gd name="T13" fmla="*/ 257284 h 2361"/>
              <a:gd name="T14" fmla="*/ 1582738 w 2364"/>
              <a:gd name="T15" fmla="*/ 290636 h 2361"/>
              <a:gd name="T16" fmla="*/ 1694656 w 2364"/>
              <a:gd name="T17" fmla="*/ 362897 h 2361"/>
              <a:gd name="T18" fmla="*/ 1687513 w 2364"/>
              <a:gd name="T19" fmla="*/ 432777 h 2361"/>
              <a:gd name="T20" fmla="*/ 1781175 w 2364"/>
              <a:gd name="T21" fmla="*/ 659092 h 2361"/>
              <a:gd name="T22" fmla="*/ 1846263 w 2364"/>
              <a:gd name="T23" fmla="*/ 681326 h 2361"/>
              <a:gd name="T24" fmla="*/ 1864519 w 2364"/>
              <a:gd name="T25" fmla="*/ 807586 h 2361"/>
              <a:gd name="T26" fmla="*/ 1744663 w 2364"/>
              <a:gd name="T27" fmla="*/ 975932 h 2361"/>
              <a:gd name="T28" fmla="*/ 1870869 w 2364"/>
              <a:gd name="T29" fmla="*/ 1102986 h 2361"/>
              <a:gd name="T30" fmla="*/ 1852613 w 2364"/>
              <a:gd name="T31" fmla="*/ 1230834 h 2361"/>
              <a:gd name="T32" fmla="*/ 1679575 w 2364"/>
              <a:gd name="T33" fmla="*/ 1257833 h 2361"/>
              <a:gd name="T34" fmla="*/ 1671638 w 2364"/>
              <a:gd name="T35" fmla="*/ 1480177 h 2361"/>
              <a:gd name="T36" fmla="*/ 1673225 w 2364"/>
              <a:gd name="T37" fmla="*/ 1550057 h 2361"/>
              <a:gd name="T38" fmla="*/ 1557338 w 2364"/>
              <a:gd name="T39" fmla="*/ 1613584 h 2361"/>
              <a:gd name="T40" fmla="*/ 1363663 w 2364"/>
              <a:gd name="T41" fmla="*/ 1621524 h 2361"/>
              <a:gd name="T42" fmla="*/ 1337469 w 2364"/>
              <a:gd name="T43" fmla="*/ 1781930 h 2361"/>
              <a:gd name="T44" fmla="*/ 1226344 w 2364"/>
              <a:gd name="T45" fmla="*/ 1847045 h 2361"/>
              <a:gd name="T46" fmla="*/ 1115219 w 2364"/>
              <a:gd name="T47" fmla="*/ 1720785 h 2361"/>
              <a:gd name="T48" fmla="*/ 917575 w 2364"/>
              <a:gd name="T49" fmla="*/ 1829575 h 2361"/>
              <a:gd name="T50" fmla="*/ 863600 w 2364"/>
              <a:gd name="T51" fmla="*/ 1874838 h 2361"/>
              <a:gd name="T52" fmla="*/ 742156 w 2364"/>
              <a:gd name="T53" fmla="*/ 1823222 h 2361"/>
              <a:gd name="T54" fmla="*/ 599281 w 2364"/>
              <a:gd name="T55" fmla="*/ 1655670 h 2361"/>
              <a:gd name="T56" fmla="*/ 451644 w 2364"/>
              <a:gd name="T57" fmla="*/ 1734285 h 2361"/>
              <a:gd name="T58" fmla="*/ 354013 w 2364"/>
              <a:gd name="T59" fmla="*/ 1650112 h 2361"/>
              <a:gd name="T60" fmla="*/ 354013 w 2364"/>
              <a:gd name="T61" fmla="*/ 1468266 h 2361"/>
              <a:gd name="T62" fmla="*/ 169863 w 2364"/>
              <a:gd name="T63" fmla="*/ 1434914 h 2361"/>
              <a:gd name="T64" fmla="*/ 90488 w 2364"/>
              <a:gd name="T65" fmla="*/ 1334859 h 2361"/>
              <a:gd name="T66" fmla="*/ 200819 w 2364"/>
              <a:gd name="T67" fmla="*/ 1207805 h 2361"/>
              <a:gd name="T68" fmla="*/ 55563 w 2364"/>
              <a:gd name="T69" fmla="*/ 1019607 h 2361"/>
              <a:gd name="T70" fmla="*/ 794 w 2364"/>
              <a:gd name="T71" fmla="*/ 978314 h 2361"/>
              <a:gd name="T72" fmla="*/ 23813 w 2364"/>
              <a:gd name="T73" fmla="*/ 852849 h 2361"/>
              <a:gd name="T74" fmla="*/ 187325 w 2364"/>
              <a:gd name="T75" fmla="*/ 721030 h 2361"/>
              <a:gd name="T76" fmla="*/ 115888 w 2364"/>
              <a:gd name="T77" fmla="*/ 559831 h 2361"/>
              <a:gd name="T78" fmla="*/ 176213 w 2364"/>
              <a:gd name="T79" fmla="*/ 445482 h 2361"/>
              <a:gd name="T80" fmla="*/ 318294 w 2364"/>
              <a:gd name="T81" fmla="*/ 459776 h 2361"/>
              <a:gd name="T82" fmla="*/ 381794 w 2364"/>
              <a:gd name="T83" fmla="*/ 250931 h 2361"/>
              <a:gd name="T84" fmla="*/ 453231 w 2364"/>
              <a:gd name="T85" fmla="*/ 138965 h 2361"/>
              <a:gd name="T86" fmla="*/ 523081 w 2364"/>
              <a:gd name="T87" fmla="*/ 146112 h 2361"/>
              <a:gd name="T88" fmla="*/ 1127125 w 2364"/>
              <a:gd name="T89" fmla="*/ 1176836 h 2361"/>
              <a:gd name="T90" fmla="*/ 1253331 w 2364"/>
              <a:gd name="T91" fmla="*/ 1394416 h 2361"/>
              <a:gd name="T92" fmla="*/ 1270000 w 2364"/>
              <a:gd name="T93" fmla="*/ 521715 h 2361"/>
              <a:gd name="T94" fmla="*/ 1203325 w 2364"/>
              <a:gd name="T95" fmla="*/ 813144 h 2361"/>
              <a:gd name="T96" fmla="*/ 1365250 w 2364"/>
              <a:gd name="T97" fmla="*/ 605094 h 2361"/>
              <a:gd name="T98" fmla="*/ 773906 w 2364"/>
              <a:gd name="T99" fmla="*/ 1182395 h 2361"/>
              <a:gd name="T100" fmla="*/ 686594 w 2364"/>
              <a:gd name="T101" fmla="*/ 1064870 h 2361"/>
              <a:gd name="T102" fmla="*/ 576263 w 2364"/>
              <a:gd name="T103" fmla="*/ 1343594 h 2361"/>
              <a:gd name="T104" fmla="*/ 759619 w 2364"/>
              <a:gd name="T105" fmla="*/ 728971 h 2361"/>
              <a:gd name="T106" fmla="*/ 719138 w 2364"/>
              <a:gd name="T107" fmla="*/ 458982 h 2361"/>
              <a:gd name="T108" fmla="*/ 531813 w 2364"/>
              <a:gd name="T109" fmla="*/ 615417 h 2361"/>
              <a:gd name="T110" fmla="*/ 773906 w 2364"/>
              <a:gd name="T111" fmla="*/ 861584 h 2361"/>
              <a:gd name="T112" fmla="*/ 773906 w 2364"/>
              <a:gd name="T113" fmla="*/ 1050576 h 2361"/>
              <a:gd name="T114" fmla="*/ 850900 w 2364"/>
              <a:gd name="T115" fmla="*/ 1130779 h 2361"/>
              <a:gd name="T116" fmla="*/ 1039019 w 2364"/>
              <a:gd name="T117" fmla="*/ 1140308 h 2361"/>
              <a:gd name="T118" fmla="*/ 1123156 w 2364"/>
              <a:gd name="T119" fmla="*/ 1068046 h 2361"/>
              <a:gd name="T120" fmla="*/ 1142206 w 2364"/>
              <a:gd name="T121" fmla="*/ 879848 h 2361"/>
              <a:gd name="T122" fmla="*/ 1073150 w 2364"/>
              <a:gd name="T123" fmla="*/ 792498 h 2361"/>
              <a:gd name="T124" fmla="*/ 887413 w 2364"/>
              <a:gd name="T125" fmla="*/ 764705 h 236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364"/>
              <a:gd name="T190" fmla="*/ 0 h 2361"/>
              <a:gd name="T191" fmla="*/ 2364 w 2364"/>
              <a:gd name="T192" fmla="*/ 2361 h 236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364" h="2361">
                <a:moveTo>
                  <a:pt x="665" y="190"/>
                </a:moveTo>
                <a:lnTo>
                  <a:pt x="764" y="284"/>
                </a:lnTo>
                <a:lnTo>
                  <a:pt x="789" y="272"/>
                </a:lnTo>
                <a:lnTo>
                  <a:pt x="814" y="261"/>
                </a:lnTo>
                <a:lnTo>
                  <a:pt x="839" y="250"/>
                </a:lnTo>
                <a:lnTo>
                  <a:pt x="866" y="241"/>
                </a:lnTo>
                <a:lnTo>
                  <a:pt x="891" y="233"/>
                </a:lnTo>
                <a:lnTo>
                  <a:pt x="918" y="225"/>
                </a:lnTo>
                <a:lnTo>
                  <a:pt x="944" y="218"/>
                </a:lnTo>
                <a:lnTo>
                  <a:pt x="970" y="211"/>
                </a:lnTo>
                <a:lnTo>
                  <a:pt x="973" y="92"/>
                </a:lnTo>
                <a:lnTo>
                  <a:pt x="973" y="85"/>
                </a:lnTo>
                <a:lnTo>
                  <a:pt x="973" y="78"/>
                </a:lnTo>
                <a:lnTo>
                  <a:pt x="975" y="64"/>
                </a:lnTo>
                <a:lnTo>
                  <a:pt x="980" y="50"/>
                </a:lnTo>
                <a:lnTo>
                  <a:pt x="986" y="39"/>
                </a:lnTo>
                <a:lnTo>
                  <a:pt x="989" y="34"/>
                </a:lnTo>
                <a:lnTo>
                  <a:pt x="993" y="29"/>
                </a:lnTo>
                <a:lnTo>
                  <a:pt x="998" y="25"/>
                </a:lnTo>
                <a:lnTo>
                  <a:pt x="1003" y="21"/>
                </a:lnTo>
                <a:lnTo>
                  <a:pt x="1008" y="18"/>
                </a:lnTo>
                <a:lnTo>
                  <a:pt x="1013" y="16"/>
                </a:lnTo>
                <a:lnTo>
                  <a:pt x="1019" y="14"/>
                </a:lnTo>
                <a:lnTo>
                  <a:pt x="1025" y="13"/>
                </a:lnTo>
                <a:lnTo>
                  <a:pt x="1129" y="1"/>
                </a:lnTo>
                <a:lnTo>
                  <a:pt x="1135" y="0"/>
                </a:lnTo>
                <a:lnTo>
                  <a:pt x="1141" y="1"/>
                </a:lnTo>
                <a:lnTo>
                  <a:pt x="1147" y="2"/>
                </a:lnTo>
                <a:lnTo>
                  <a:pt x="1152" y="3"/>
                </a:lnTo>
                <a:lnTo>
                  <a:pt x="1158" y="6"/>
                </a:lnTo>
                <a:lnTo>
                  <a:pt x="1163" y="9"/>
                </a:lnTo>
                <a:lnTo>
                  <a:pt x="1168" y="12"/>
                </a:lnTo>
                <a:lnTo>
                  <a:pt x="1174" y="16"/>
                </a:lnTo>
                <a:lnTo>
                  <a:pt x="1183" y="26"/>
                </a:lnTo>
                <a:lnTo>
                  <a:pt x="1190" y="37"/>
                </a:lnTo>
                <a:lnTo>
                  <a:pt x="1195" y="50"/>
                </a:lnTo>
                <a:lnTo>
                  <a:pt x="1197" y="57"/>
                </a:lnTo>
                <a:lnTo>
                  <a:pt x="1198" y="65"/>
                </a:lnTo>
                <a:lnTo>
                  <a:pt x="1223" y="185"/>
                </a:lnTo>
                <a:lnTo>
                  <a:pt x="1251" y="186"/>
                </a:lnTo>
                <a:lnTo>
                  <a:pt x="1279" y="189"/>
                </a:lnTo>
                <a:lnTo>
                  <a:pt x="1307" y="192"/>
                </a:lnTo>
                <a:lnTo>
                  <a:pt x="1335" y="195"/>
                </a:lnTo>
                <a:lnTo>
                  <a:pt x="1363" y="199"/>
                </a:lnTo>
                <a:lnTo>
                  <a:pt x="1390" y="204"/>
                </a:lnTo>
                <a:lnTo>
                  <a:pt x="1417" y="210"/>
                </a:lnTo>
                <a:lnTo>
                  <a:pt x="1445" y="216"/>
                </a:lnTo>
                <a:lnTo>
                  <a:pt x="1506" y="111"/>
                </a:lnTo>
                <a:lnTo>
                  <a:pt x="1509" y="104"/>
                </a:lnTo>
                <a:lnTo>
                  <a:pt x="1512" y="98"/>
                </a:lnTo>
                <a:lnTo>
                  <a:pt x="1520" y="87"/>
                </a:lnTo>
                <a:lnTo>
                  <a:pt x="1530" y="77"/>
                </a:lnTo>
                <a:lnTo>
                  <a:pt x="1540" y="70"/>
                </a:lnTo>
                <a:lnTo>
                  <a:pt x="1546" y="67"/>
                </a:lnTo>
                <a:lnTo>
                  <a:pt x="1553" y="65"/>
                </a:lnTo>
                <a:lnTo>
                  <a:pt x="1559" y="64"/>
                </a:lnTo>
                <a:lnTo>
                  <a:pt x="1565" y="63"/>
                </a:lnTo>
                <a:lnTo>
                  <a:pt x="1571" y="62"/>
                </a:lnTo>
                <a:lnTo>
                  <a:pt x="1577" y="63"/>
                </a:lnTo>
                <a:lnTo>
                  <a:pt x="1583" y="64"/>
                </a:lnTo>
                <a:lnTo>
                  <a:pt x="1588" y="66"/>
                </a:lnTo>
                <a:lnTo>
                  <a:pt x="1686" y="103"/>
                </a:lnTo>
                <a:lnTo>
                  <a:pt x="1691" y="105"/>
                </a:lnTo>
                <a:lnTo>
                  <a:pt x="1696" y="109"/>
                </a:lnTo>
                <a:lnTo>
                  <a:pt x="1701" y="112"/>
                </a:lnTo>
                <a:lnTo>
                  <a:pt x="1705" y="117"/>
                </a:lnTo>
                <a:lnTo>
                  <a:pt x="1709" y="121"/>
                </a:lnTo>
                <a:lnTo>
                  <a:pt x="1713" y="127"/>
                </a:lnTo>
                <a:lnTo>
                  <a:pt x="1715" y="133"/>
                </a:lnTo>
                <a:lnTo>
                  <a:pt x="1718" y="139"/>
                </a:lnTo>
                <a:lnTo>
                  <a:pt x="1721" y="151"/>
                </a:lnTo>
                <a:lnTo>
                  <a:pt x="1721" y="165"/>
                </a:lnTo>
                <a:lnTo>
                  <a:pt x="1720" y="178"/>
                </a:lnTo>
                <a:lnTo>
                  <a:pt x="1718" y="185"/>
                </a:lnTo>
                <a:lnTo>
                  <a:pt x="1716" y="193"/>
                </a:lnTo>
                <a:lnTo>
                  <a:pt x="1682" y="309"/>
                </a:lnTo>
                <a:lnTo>
                  <a:pt x="1707" y="324"/>
                </a:lnTo>
                <a:lnTo>
                  <a:pt x="1731" y="339"/>
                </a:lnTo>
                <a:lnTo>
                  <a:pt x="1756" y="355"/>
                </a:lnTo>
                <a:lnTo>
                  <a:pt x="1779" y="371"/>
                </a:lnTo>
                <a:lnTo>
                  <a:pt x="1803" y="389"/>
                </a:lnTo>
                <a:lnTo>
                  <a:pt x="1826" y="407"/>
                </a:lnTo>
                <a:lnTo>
                  <a:pt x="1849" y="426"/>
                </a:lnTo>
                <a:lnTo>
                  <a:pt x="1871" y="446"/>
                </a:lnTo>
                <a:lnTo>
                  <a:pt x="1970" y="382"/>
                </a:lnTo>
                <a:lnTo>
                  <a:pt x="1976" y="377"/>
                </a:lnTo>
                <a:lnTo>
                  <a:pt x="1982" y="373"/>
                </a:lnTo>
                <a:lnTo>
                  <a:pt x="1994" y="366"/>
                </a:lnTo>
                <a:lnTo>
                  <a:pt x="2008" y="362"/>
                </a:lnTo>
                <a:lnTo>
                  <a:pt x="2021" y="361"/>
                </a:lnTo>
                <a:lnTo>
                  <a:pt x="2027" y="361"/>
                </a:lnTo>
                <a:lnTo>
                  <a:pt x="2033" y="362"/>
                </a:lnTo>
                <a:lnTo>
                  <a:pt x="2039" y="363"/>
                </a:lnTo>
                <a:lnTo>
                  <a:pt x="2045" y="365"/>
                </a:lnTo>
                <a:lnTo>
                  <a:pt x="2051" y="367"/>
                </a:lnTo>
                <a:lnTo>
                  <a:pt x="2056" y="371"/>
                </a:lnTo>
                <a:lnTo>
                  <a:pt x="2060" y="374"/>
                </a:lnTo>
                <a:lnTo>
                  <a:pt x="2066" y="380"/>
                </a:lnTo>
                <a:lnTo>
                  <a:pt x="2135" y="457"/>
                </a:lnTo>
                <a:lnTo>
                  <a:pt x="2138" y="462"/>
                </a:lnTo>
                <a:lnTo>
                  <a:pt x="2141" y="467"/>
                </a:lnTo>
                <a:lnTo>
                  <a:pt x="2144" y="473"/>
                </a:lnTo>
                <a:lnTo>
                  <a:pt x="2146" y="478"/>
                </a:lnTo>
                <a:lnTo>
                  <a:pt x="2147" y="484"/>
                </a:lnTo>
                <a:lnTo>
                  <a:pt x="2148" y="490"/>
                </a:lnTo>
                <a:lnTo>
                  <a:pt x="2147" y="497"/>
                </a:lnTo>
                <a:lnTo>
                  <a:pt x="2147" y="503"/>
                </a:lnTo>
                <a:lnTo>
                  <a:pt x="2144" y="516"/>
                </a:lnTo>
                <a:lnTo>
                  <a:pt x="2138" y="529"/>
                </a:lnTo>
                <a:lnTo>
                  <a:pt x="2130" y="540"/>
                </a:lnTo>
                <a:lnTo>
                  <a:pt x="2126" y="545"/>
                </a:lnTo>
                <a:lnTo>
                  <a:pt x="2119" y="551"/>
                </a:lnTo>
                <a:lnTo>
                  <a:pt x="2036" y="639"/>
                </a:lnTo>
                <a:lnTo>
                  <a:pt x="2051" y="663"/>
                </a:lnTo>
                <a:lnTo>
                  <a:pt x="2066" y="688"/>
                </a:lnTo>
                <a:lnTo>
                  <a:pt x="2080" y="713"/>
                </a:lnTo>
                <a:lnTo>
                  <a:pt x="2093" y="738"/>
                </a:lnTo>
                <a:lnTo>
                  <a:pt x="2105" y="765"/>
                </a:lnTo>
                <a:lnTo>
                  <a:pt x="2117" y="790"/>
                </a:lnTo>
                <a:lnTo>
                  <a:pt x="2128" y="816"/>
                </a:lnTo>
                <a:lnTo>
                  <a:pt x="2138" y="843"/>
                </a:lnTo>
                <a:lnTo>
                  <a:pt x="2244" y="830"/>
                </a:lnTo>
                <a:lnTo>
                  <a:pt x="2251" y="829"/>
                </a:lnTo>
                <a:lnTo>
                  <a:pt x="2259" y="828"/>
                </a:lnTo>
                <a:lnTo>
                  <a:pt x="2273" y="827"/>
                </a:lnTo>
                <a:lnTo>
                  <a:pt x="2286" y="829"/>
                </a:lnTo>
                <a:lnTo>
                  <a:pt x="2298" y="834"/>
                </a:lnTo>
                <a:lnTo>
                  <a:pt x="2304" y="837"/>
                </a:lnTo>
                <a:lnTo>
                  <a:pt x="2309" y="840"/>
                </a:lnTo>
                <a:lnTo>
                  <a:pt x="2314" y="844"/>
                </a:lnTo>
                <a:lnTo>
                  <a:pt x="2319" y="848"/>
                </a:lnTo>
                <a:lnTo>
                  <a:pt x="2323" y="852"/>
                </a:lnTo>
                <a:lnTo>
                  <a:pt x="2326" y="858"/>
                </a:lnTo>
                <a:lnTo>
                  <a:pt x="2329" y="863"/>
                </a:lnTo>
                <a:lnTo>
                  <a:pt x="2331" y="869"/>
                </a:lnTo>
                <a:lnTo>
                  <a:pt x="2358" y="969"/>
                </a:lnTo>
                <a:lnTo>
                  <a:pt x="2359" y="975"/>
                </a:lnTo>
                <a:lnTo>
                  <a:pt x="2360" y="981"/>
                </a:lnTo>
                <a:lnTo>
                  <a:pt x="2360" y="987"/>
                </a:lnTo>
                <a:lnTo>
                  <a:pt x="2359" y="993"/>
                </a:lnTo>
                <a:lnTo>
                  <a:pt x="2358" y="999"/>
                </a:lnTo>
                <a:lnTo>
                  <a:pt x="2355" y="1005"/>
                </a:lnTo>
                <a:lnTo>
                  <a:pt x="2353" y="1010"/>
                </a:lnTo>
                <a:lnTo>
                  <a:pt x="2349" y="1017"/>
                </a:lnTo>
                <a:lnTo>
                  <a:pt x="2341" y="1027"/>
                </a:lnTo>
                <a:lnTo>
                  <a:pt x="2331" y="1035"/>
                </a:lnTo>
                <a:lnTo>
                  <a:pt x="2319" y="1042"/>
                </a:lnTo>
                <a:lnTo>
                  <a:pt x="2311" y="1045"/>
                </a:lnTo>
                <a:lnTo>
                  <a:pt x="2304" y="1047"/>
                </a:lnTo>
                <a:lnTo>
                  <a:pt x="2194" y="1089"/>
                </a:lnTo>
                <a:lnTo>
                  <a:pt x="2197" y="1116"/>
                </a:lnTo>
                <a:lnTo>
                  <a:pt x="2198" y="1145"/>
                </a:lnTo>
                <a:lnTo>
                  <a:pt x="2199" y="1172"/>
                </a:lnTo>
                <a:lnTo>
                  <a:pt x="2199" y="1200"/>
                </a:lnTo>
                <a:lnTo>
                  <a:pt x="2198" y="1229"/>
                </a:lnTo>
                <a:lnTo>
                  <a:pt x="2197" y="1256"/>
                </a:lnTo>
                <a:lnTo>
                  <a:pt x="2194" y="1285"/>
                </a:lnTo>
                <a:lnTo>
                  <a:pt x="2191" y="1312"/>
                </a:lnTo>
                <a:lnTo>
                  <a:pt x="2302" y="1352"/>
                </a:lnTo>
                <a:lnTo>
                  <a:pt x="2310" y="1354"/>
                </a:lnTo>
                <a:lnTo>
                  <a:pt x="2317" y="1356"/>
                </a:lnTo>
                <a:lnTo>
                  <a:pt x="2330" y="1362"/>
                </a:lnTo>
                <a:lnTo>
                  <a:pt x="2341" y="1370"/>
                </a:lnTo>
                <a:lnTo>
                  <a:pt x="2350" y="1379"/>
                </a:lnTo>
                <a:lnTo>
                  <a:pt x="2354" y="1384"/>
                </a:lnTo>
                <a:lnTo>
                  <a:pt x="2357" y="1389"/>
                </a:lnTo>
                <a:lnTo>
                  <a:pt x="2360" y="1396"/>
                </a:lnTo>
                <a:lnTo>
                  <a:pt x="2362" y="1401"/>
                </a:lnTo>
                <a:lnTo>
                  <a:pt x="2363" y="1407"/>
                </a:lnTo>
                <a:lnTo>
                  <a:pt x="2364" y="1413"/>
                </a:lnTo>
                <a:lnTo>
                  <a:pt x="2364" y="1419"/>
                </a:lnTo>
                <a:lnTo>
                  <a:pt x="2363" y="1425"/>
                </a:lnTo>
                <a:lnTo>
                  <a:pt x="2344" y="1528"/>
                </a:lnTo>
                <a:lnTo>
                  <a:pt x="2342" y="1534"/>
                </a:lnTo>
                <a:lnTo>
                  <a:pt x="2340" y="1540"/>
                </a:lnTo>
                <a:lnTo>
                  <a:pt x="2337" y="1545"/>
                </a:lnTo>
                <a:lnTo>
                  <a:pt x="2334" y="1550"/>
                </a:lnTo>
                <a:lnTo>
                  <a:pt x="2330" y="1554"/>
                </a:lnTo>
                <a:lnTo>
                  <a:pt x="2326" y="1559"/>
                </a:lnTo>
                <a:lnTo>
                  <a:pt x="2321" y="1562"/>
                </a:lnTo>
                <a:lnTo>
                  <a:pt x="2314" y="1566"/>
                </a:lnTo>
                <a:lnTo>
                  <a:pt x="2303" y="1571"/>
                </a:lnTo>
                <a:lnTo>
                  <a:pt x="2290" y="1574"/>
                </a:lnTo>
                <a:lnTo>
                  <a:pt x="2276" y="1575"/>
                </a:lnTo>
                <a:lnTo>
                  <a:pt x="2269" y="1575"/>
                </a:lnTo>
                <a:lnTo>
                  <a:pt x="2261" y="1574"/>
                </a:lnTo>
                <a:lnTo>
                  <a:pt x="2127" y="1560"/>
                </a:lnTo>
                <a:lnTo>
                  <a:pt x="2116" y="1584"/>
                </a:lnTo>
                <a:lnTo>
                  <a:pt x="2105" y="1610"/>
                </a:lnTo>
                <a:lnTo>
                  <a:pt x="2094" y="1634"/>
                </a:lnTo>
                <a:lnTo>
                  <a:pt x="2081" y="1658"/>
                </a:lnTo>
                <a:lnTo>
                  <a:pt x="2068" y="1682"/>
                </a:lnTo>
                <a:lnTo>
                  <a:pt x="2054" y="1705"/>
                </a:lnTo>
                <a:lnTo>
                  <a:pt x="2040" y="1729"/>
                </a:lnTo>
                <a:lnTo>
                  <a:pt x="2025" y="1751"/>
                </a:lnTo>
                <a:lnTo>
                  <a:pt x="2030" y="1756"/>
                </a:lnTo>
                <a:lnTo>
                  <a:pt x="2101" y="1858"/>
                </a:lnTo>
                <a:lnTo>
                  <a:pt x="2106" y="1864"/>
                </a:lnTo>
                <a:lnTo>
                  <a:pt x="2110" y="1869"/>
                </a:lnTo>
                <a:lnTo>
                  <a:pt x="2117" y="1882"/>
                </a:lnTo>
                <a:lnTo>
                  <a:pt x="2122" y="1894"/>
                </a:lnTo>
                <a:lnTo>
                  <a:pt x="2124" y="1908"/>
                </a:lnTo>
                <a:lnTo>
                  <a:pt x="2124" y="1914"/>
                </a:lnTo>
                <a:lnTo>
                  <a:pt x="2123" y="1920"/>
                </a:lnTo>
                <a:lnTo>
                  <a:pt x="2122" y="1926"/>
                </a:lnTo>
                <a:lnTo>
                  <a:pt x="2121" y="1932"/>
                </a:lnTo>
                <a:lnTo>
                  <a:pt x="2118" y="1938"/>
                </a:lnTo>
                <a:lnTo>
                  <a:pt x="2115" y="1943"/>
                </a:lnTo>
                <a:lnTo>
                  <a:pt x="2112" y="1948"/>
                </a:lnTo>
                <a:lnTo>
                  <a:pt x="2108" y="1952"/>
                </a:lnTo>
                <a:lnTo>
                  <a:pt x="2033" y="2024"/>
                </a:lnTo>
                <a:lnTo>
                  <a:pt x="2028" y="2028"/>
                </a:lnTo>
                <a:lnTo>
                  <a:pt x="2023" y="2033"/>
                </a:lnTo>
                <a:lnTo>
                  <a:pt x="2018" y="2035"/>
                </a:lnTo>
                <a:lnTo>
                  <a:pt x="2012" y="2037"/>
                </a:lnTo>
                <a:lnTo>
                  <a:pt x="2007" y="2039"/>
                </a:lnTo>
                <a:lnTo>
                  <a:pt x="2000" y="2040"/>
                </a:lnTo>
                <a:lnTo>
                  <a:pt x="1993" y="2040"/>
                </a:lnTo>
                <a:lnTo>
                  <a:pt x="1987" y="2040"/>
                </a:lnTo>
                <a:lnTo>
                  <a:pt x="1974" y="2037"/>
                </a:lnTo>
                <a:lnTo>
                  <a:pt x="1962" y="2032"/>
                </a:lnTo>
                <a:lnTo>
                  <a:pt x="1950" y="2024"/>
                </a:lnTo>
                <a:lnTo>
                  <a:pt x="1945" y="2019"/>
                </a:lnTo>
                <a:lnTo>
                  <a:pt x="1939" y="2014"/>
                </a:lnTo>
                <a:lnTo>
                  <a:pt x="1855" y="1941"/>
                </a:lnTo>
                <a:lnTo>
                  <a:pt x="1832" y="1961"/>
                </a:lnTo>
                <a:lnTo>
                  <a:pt x="1810" y="1979"/>
                </a:lnTo>
                <a:lnTo>
                  <a:pt x="1787" y="1996"/>
                </a:lnTo>
                <a:lnTo>
                  <a:pt x="1765" y="2012"/>
                </a:lnTo>
                <a:lnTo>
                  <a:pt x="1741" y="2027"/>
                </a:lnTo>
                <a:lnTo>
                  <a:pt x="1718" y="2042"/>
                </a:lnTo>
                <a:lnTo>
                  <a:pt x="1695" y="2056"/>
                </a:lnTo>
                <a:lnTo>
                  <a:pt x="1670" y="2069"/>
                </a:lnTo>
                <a:lnTo>
                  <a:pt x="1646" y="2082"/>
                </a:lnTo>
                <a:lnTo>
                  <a:pt x="1680" y="2178"/>
                </a:lnTo>
                <a:lnTo>
                  <a:pt x="1684" y="2185"/>
                </a:lnTo>
                <a:lnTo>
                  <a:pt x="1686" y="2192"/>
                </a:lnTo>
                <a:lnTo>
                  <a:pt x="1689" y="2205"/>
                </a:lnTo>
                <a:lnTo>
                  <a:pt x="1690" y="2219"/>
                </a:lnTo>
                <a:lnTo>
                  <a:pt x="1689" y="2232"/>
                </a:lnTo>
                <a:lnTo>
                  <a:pt x="1687" y="2238"/>
                </a:lnTo>
                <a:lnTo>
                  <a:pt x="1685" y="2244"/>
                </a:lnTo>
                <a:lnTo>
                  <a:pt x="1682" y="2250"/>
                </a:lnTo>
                <a:lnTo>
                  <a:pt x="1678" y="2255"/>
                </a:lnTo>
                <a:lnTo>
                  <a:pt x="1674" y="2260"/>
                </a:lnTo>
                <a:lnTo>
                  <a:pt x="1670" y="2264"/>
                </a:lnTo>
                <a:lnTo>
                  <a:pt x="1665" y="2268"/>
                </a:lnTo>
                <a:lnTo>
                  <a:pt x="1660" y="2271"/>
                </a:lnTo>
                <a:lnTo>
                  <a:pt x="1569" y="2320"/>
                </a:lnTo>
                <a:lnTo>
                  <a:pt x="1563" y="2322"/>
                </a:lnTo>
                <a:lnTo>
                  <a:pt x="1557" y="2324"/>
                </a:lnTo>
                <a:lnTo>
                  <a:pt x="1551" y="2325"/>
                </a:lnTo>
                <a:lnTo>
                  <a:pt x="1545" y="2326"/>
                </a:lnTo>
                <a:lnTo>
                  <a:pt x="1539" y="2326"/>
                </a:lnTo>
                <a:lnTo>
                  <a:pt x="1533" y="2325"/>
                </a:lnTo>
                <a:lnTo>
                  <a:pt x="1527" y="2323"/>
                </a:lnTo>
                <a:lnTo>
                  <a:pt x="1521" y="2321"/>
                </a:lnTo>
                <a:lnTo>
                  <a:pt x="1509" y="2315"/>
                </a:lnTo>
                <a:lnTo>
                  <a:pt x="1499" y="2307"/>
                </a:lnTo>
                <a:lnTo>
                  <a:pt x="1489" y="2297"/>
                </a:lnTo>
                <a:lnTo>
                  <a:pt x="1484" y="2291"/>
                </a:lnTo>
                <a:lnTo>
                  <a:pt x="1480" y="2284"/>
                </a:lnTo>
                <a:lnTo>
                  <a:pt x="1406" y="2169"/>
                </a:lnTo>
                <a:lnTo>
                  <a:pt x="1405" y="2167"/>
                </a:lnTo>
                <a:lnTo>
                  <a:pt x="1379" y="2172"/>
                </a:lnTo>
                <a:lnTo>
                  <a:pt x="1351" y="2176"/>
                </a:lnTo>
                <a:lnTo>
                  <a:pt x="1325" y="2180"/>
                </a:lnTo>
                <a:lnTo>
                  <a:pt x="1298" y="2183"/>
                </a:lnTo>
                <a:lnTo>
                  <a:pt x="1271" y="2185"/>
                </a:lnTo>
                <a:lnTo>
                  <a:pt x="1244" y="2187"/>
                </a:lnTo>
                <a:lnTo>
                  <a:pt x="1216" y="2188"/>
                </a:lnTo>
                <a:lnTo>
                  <a:pt x="1189" y="2188"/>
                </a:lnTo>
                <a:lnTo>
                  <a:pt x="1157" y="2297"/>
                </a:lnTo>
                <a:lnTo>
                  <a:pt x="1156" y="2304"/>
                </a:lnTo>
                <a:lnTo>
                  <a:pt x="1154" y="2311"/>
                </a:lnTo>
                <a:lnTo>
                  <a:pt x="1149" y="2324"/>
                </a:lnTo>
                <a:lnTo>
                  <a:pt x="1142" y="2335"/>
                </a:lnTo>
                <a:lnTo>
                  <a:pt x="1133" y="2345"/>
                </a:lnTo>
                <a:lnTo>
                  <a:pt x="1128" y="2350"/>
                </a:lnTo>
                <a:lnTo>
                  <a:pt x="1123" y="2353"/>
                </a:lnTo>
                <a:lnTo>
                  <a:pt x="1118" y="2356"/>
                </a:lnTo>
                <a:lnTo>
                  <a:pt x="1112" y="2358"/>
                </a:lnTo>
                <a:lnTo>
                  <a:pt x="1107" y="2360"/>
                </a:lnTo>
                <a:lnTo>
                  <a:pt x="1100" y="2361"/>
                </a:lnTo>
                <a:lnTo>
                  <a:pt x="1094" y="2361"/>
                </a:lnTo>
                <a:lnTo>
                  <a:pt x="1088" y="2361"/>
                </a:lnTo>
                <a:lnTo>
                  <a:pt x="985" y="2347"/>
                </a:lnTo>
                <a:lnTo>
                  <a:pt x="978" y="2346"/>
                </a:lnTo>
                <a:lnTo>
                  <a:pt x="972" y="2344"/>
                </a:lnTo>
                <a:lnTo>
                  <a:pt x="967" y="2341"/>
                </a:lnTo>
                <a:lnTo>
                  <a:pt x="962" y="2338"/>
                </a:lnTo>
                <a:lnTo>
                  <a:pt x="957" y="2335"/>
                </a:lnTo>
                <a:lnTo>
                  <a:pt x="953" y="2330"/>
                </a:lnTo>
                <a:lnTo>
                  <a:pt x="949" y="2326"/>
                </a:lnTo>
                <a:lnTo>
                  <a:pt x="945" y="2320"/>
                </a:lnTo>
                <a:lnTo>
                  <a:pt x="939" y="2309"/>
                </a:lnTo>
                <a:lnTo>
                  <a:pt x="935" y="2296"/>
                </a:lnTo>
                <a:lnTo>
                  <a:pt x="933" y="2281"/>
                </a:lnTo>
                <a:lnTo>
                  <a:pt x="933" y="2274"/>
                </a:lnTo>
                <a:lnTo>
                  <a:pt x="934" y="2267"/>
                </a:lnTo>
                <a:lnTo>
                  <a:pt x="939" y="2154"/>
                </a:lnTo>
                <a:lnTo>
                  <a:pt x="912" y="2146"/>
                </a:lnTo>
                <a:lnTo>
                  <a:pt x="885" y="2138"/>
                </a:lnTo>
                <a:lnTo>
                  <a:pt x="859" y="2129"/>
                </a:lnTo>
                <a:lnTo>
                  <a:pt x="832" y="2119"/>
                </a:lnTo>
                <a:lnTo>
                  <a:pt x="806" y="2109"/>
                </a:lnTo>
                <a:lnTo>
                  <a:pt x="780" y="2098"/>
                </a:lnTo>
                <a:lnTo>
                  <a:pt x="755" y="2085"/>
                </a:lnTo>
                <a:lnTo>
                  <a:pt x="730" y="2072"/>
                </a:lnTo>
                <a:lnTo>
                  <a:pt x="639" y="2154"/>
                </a:lnTo>
                <a:lnTo>
                  <a:pt x="635" y="2161"/>
                </a:lnTo>
                <a:lnTo>
                  <a:pt x="630" y="2166"/>
                </a:lnTo>
                <a:lnTo>
                  <a:pt x="618" y="2174"/>
                </a:lnTo>
                <a:lnTo>
                  <a:pt x="607" y="2180"/>
                </a:lnTo>
                <a:lnTo>
                  <a:pt x="593" y="2184"/>
                </a:lnTo>
                <a:lnTo>
                  <a:pt x="587" y="2185"/>
                </a:lnTo>
                <a:lnTo>
                  <a:pt x="581" y="2185"/>
                </a:lnTo>
                <a:lnTo>
                  <a:pt x="575" y="2185"/>
                </a:lnTo>
                <a:lnTo>
                  <a:pt x="569" y="2184"/>
                </a:lnTo>
                <a:lnTo>
                  <a:pt x="563" y="2183"/>
                </a:lnTo>
                <a:lnTo>
                  <a:pt x="557" y="2181"/>
                </a:lnTo>
                <a:lnTo>
                  <a:pt x="552" y="2178"/>
                </a:lnTo>
                <a:lnTo>
                  <a:pt x="547" y="2174"/>
                </a:lnTo>
                <a:lnTo>
                  <a:pt x="465" y="2110"/>
                </a:lnTo>
                <a:lnTo>
                  <a:pt x="460" y="2105"/>
                </a:lnTo>
                <a:lnTo>
                  <a:pt x="456" y="2101"/>
                </a:lnTo>
                <a:lnTo>
                  <a:pt x="453" y="2096"/>
                </a:lnTo>
                <a:lnTo>
                  <a:pt x="450" y="2090"/>
                </a:lnTo>
                <a:lnTo>
                  <a:pt x="448" y="2084"/>
                </a:lnTo>
                <a:lnTo>
                  <a:pt x="446" y="2078"/>
                </a:lnTo>
                <a:lnTo>
                  <a:pt x="445" y="2072"/>
                </a:lnTo>
                <a:lnTo>
                  <a:pt x="445" y="2066"/>
                </a:lnTo>
                <a:lnTo>
                  <a:pt x="446" y="2053"/>
                </a:lnTo>
                <a:lnTo>
                  <a:pt x="449" y="2040"/>
                </a:lnTo>
                <a:lnTo>
                  <a:pt x="455" y="2026"/>
                </a:lnTo>
                <a:lnTo>
                  <a:pt x="458" y="2020"/>
                </a:lnTo>
                <a:lnTo>
                  <a:pt x="463" y="2014"/>
                </a:lnTo>
                <a:lnTo>
                  <a:pt x="522" y="1926"/>
                </a:lnTo>
                <a:lnTo>
                  <a:pt x="496" y="1901"/>
                </a:lnTo>
                <a:lnTo>
                  <a:pt x="471" y="1876"/>
                </a:lnTo>
                <a:lnTo>
                  <a:pt x="446" y="1849"/>
                </a:lnTo>
                <a:lnTo>
                  <a:pt x="423" y="1821"/>
                </a:lnTo>
                <a:lnTo>
                  <a:pt x="395" y="1786"/>
                </a:lnTo>
                <a:lnTo>
                  <a:pt x="369" y="1749"/>
                </a:lnTo>
                <a:lnTo>
                  <a:pt x="273" y="1794"/>
                </a:lnTo>
                <a:lnTo>
                  <a:pt x="267" y="1798"/>
                </a:lnTo>
                <a:lnTo>
                  <a:pt x="261" y="1801"/>
                </a:lnTo>
                <a:lnTo>
                  <a:pt x="247" y="1805"/>
                </a:lnTo>
                <a:lnTo>
                  <a:pt x="234" y="1808"/>
                </a:lnTo>
                <a:lnTo>
                  <a:pt x="221" y="1807"/>
                </a:lnTo>
                <a:lnTo>
                  <a:pt x="214" y="1807"/>
                </a:lnTo>
                <a:lnTo>
                  <a:pt x="208" y="1805"/>
                </a:lnTo>
                <a:lnTo>
                  <a:pt x="202" y="1803"/>
                </a:lnTo>
                <a:lnTo>
                  <a:pt x="197" y="1800"/>
                </a:lnTo>
                <a:lnTo>
                  <a:pt x="192" y="1797"/>
                </a:lnTo>
                <a:lnTo>
                  <a:pt x="187" y="1793"/>
                </a:lnTo>
                <a:lnTo>
                  <a:pt x="183" y="1789"/>
                </a:lnTo>
                <a:lnTo>
                  <a:pt x="179" y="1784"/>
                </a:lnTo>
                <a:lnTo>
                  <a:pt x="121" y="1697"/>
                </a:lnTo>
                <a:lnTo>
                  <a:pt x="118" y="1692"/>
                </a:lnTo>
                <a:lnTo>
                  <a:pt x="116" y="1686"/>
                </a:lnTo>
                <a:lnTo>
                  <a:pt x="114" y="1681"/>
                </a:lnTo>
                <a:lnTo>
                  <a:pt x="113" y="1675"/>
                </a:lnTo>
                <a:lnTo>
                  <a:pt x="113" y="1669"/>
                </a:lnTo>
                <a:lnTo>
                  <a:pt x="113" y="1663"/>
                </a:lnTo>
                <a:lnTo>
                  <a:pt x="114" y="1656"/>
                </a:lnTo>
                <a:lnTo>
                  <a:pt x="115" y="1650"/>
                </a:lnTo>
                <a:lnTo>
                  <a:pt x="120" y="1637"/>
                </a:lnTo>
                <a:lnTo>
                  <a:pt x="127" y="1626"/>
                </a:lnTo>
                <a:lnTo>
                  <a:pt x="136" y="1616"/>
                </a:lnTo>
                <a:lnTo>
                  <a:pt x="141" y="1611"/>
                </a:lnTo>
                <a:lnTo>
                  <a:pt x="147" y="1607"/>
                </a:lnTo>
                <a:lnTo>
                  <a:pt x="253" y="1521"/>
                </a:lnTo>
                <a:lnTo>
                  <a:pt x="245" y="1495"/>
                </a:lnTo>
                <a:lnTo>
                  <a:pt x="237" y="1470"/>
                </a:lnTo>
                <a:lnTo>
                  <a:pt x="229" y="1442"/>
                </a:lnTo>
                <a:lnTo>
                  <a:pt x="223" y="1416"/>
                </a:lnTo>
                <a:lnTo>
                  <a:pt x="217" y="1389"/>
                </a:lnTo>
                <a:lnTo>
                  <a:pt x="211" y="1363"/>
                </a:lnTo>
                <a:lnTo>
                  <a:pt x="207" y="1336"/>
                </a:lnTo>
                <a:lnTo>
                  <a:pt x="203" y="1308"/>
                </a:lnTo>
                <a:lnTo>
                  <a:pt x="197" y="1309"/>
                </a:lnTo>
                <a:lnTo>
                  <a:pt x="191" y="1309"/>
                </a:lnTo>
                <a:lnTo>
                  <a:pt x="70" y="1284"/>
                </a:lnTo>
                <a:lnTo>
                  <a:pt x="63" y="1284"/>
                </a:lnTo>
                <a:lnTo>
                  <a:pt x="55" y="1282"/>
                </a:lnTo>
                <a:lnTo>
                  <a:pt x="42" y="1278"/>
                </a:lnTo>
                <a:lnTo>
                  <a:pt x="30" y="1272"/>
                </a:lnTo>
                <a:lnTo>
                  <a:pt x="19" y="1263"/>
                </a:lnTo>
                <a:lnTo>
                  <a:pt x="15" y="1259"/>
                </a:lnTo>
                <a:lnTo>
                  <a:pt x="11" y="1254"/>
                </a:lnTo>
                <a:lnTo>
                  <a:pt x="7" y="1249"/>
                </a:lnTo>
                <a:lnTo>
                  <a:pt x="5" y="1243"/>
                </a:lnTo>
                <a:lnTo>
                  <a:pt x="3" y="1238"/>
                </a:lnTo>
                <a:lnTo>
                  <a:pt x="1" y="1232"/>
                </a:lnTo>
                <a:lnTo>
                  <a:pt x="0" y="1226"/>
                </a:lnTo>
                <a:lnTo>
                  <a:pt x="0" y="1220"/>
                </a:lnTo>
                <a:lnTo>
                  <a:pt x="6" y="1116"/>
                </a:lnTo>
                <a:lnTo>
                  <a:pt x="6" y="1110"/>
                </a:lnTo>
                <a:lnTo>
                  <a:pt x="8" y="1104"/>
                </a:lnTo>
                <a:lnTo>
                  <a:pt x="10" y="1098"/>
                </a:lnTo>
                <a:lnTo>
                  <a:pt x="12" y="1093"/>
                </a:lnTo>
                <a:lnTo>
                  <a:pt x="16" y="1088"/>
                </a:lnTo>
                <a:lnTo>
                  <a:pt x="19" y="1083"/>
                </a:lnTo>
                <a:lnTo>
                  <a:pt x="25" y="1079"/>
                </a:lnTo>
                <a:lnTo>
                  <a:pt x="30" y="1074"/>
                </a:lnTo>
                <a:lnTo>
                  <a:pt x="41" y="1067"/>
                </a:lnTo>
                <a:lnTo>
                  <a:pt x="53" y="1062"/>
                </a:lnTo>
                <a:lnTo>
                  <a:pt x="67" y="1059"/>
                </a:lnTo>
                <a:lnTo>
                  <a:pt x="74" y="1059"/>
                </a:lnTo>
                <a:lnTo>
                  <a:pt x="81" y="1059"/>
                </a:lnTo>
                <a:lnTo>
                  <a:pt x="204" y="1055"/>
                </a:lnTo>
                <a:lnTo>
                  <a:pt x="209" y="1026"/>
                </a:lnTo>
                <a:lnTo>
                  <a:pt x="214" y="996"/>
                </a:lnTo>
                <a:lnTo>
                  <a:pt x="221" y="967"/>
                </a:lnTo>
                <a:lnTo>
                  <a:pt x="228" y="937"/>
                </a:lnTo>
                <a:lnTo>
                  <a:pt x="236" y="908"/>
                </a:lnTo>
                <a:lnTo>
                  <a:pt x="244" y="879"/>
                </a:lnTo>
                <a:lnTo>
                  <a:pt x="254" y="851"/>
                </a:lnTo>
                <a:lnTo>
                  <a:pt x="264" y="822"/>
                </a:lnTo>
                <a:lnTo>
                  <a:pt x="185" y="757"/>
                </a:lnTo>
                <a:lnTo>
                  <a:pt x="179" y="753"/>
                </a:lnTo>
                <a:lnTo>
                  <a:pt x="173" y="749"/>
                </a:lnTo>
                <a:lnTo>
                  <a:pt x="163" y="739"/>
                </a:lnTo>
                <a:lnTo>
                  <a:pt x="155" y="728"/>
                </a:lnTo>
                <a:lnTo>
                  <a:pt x="149" y="717"/>
                </a:lnTo>
                <a:lnTo>
                  <a:pt x="147" y="711"/>
                </a:lnTo>
                <a:lnTo>
                  <a:pt x="146" y="705"/>
                </a:lnTo>
                <a:lnTo>
                  <a:pt x="145" y="698"/>
                </a:lnTo>
                <a:lnTo>
                  <a:pt x="145" y="691"/>
                </a:lnTo>
                <a:lnTo>
                  <a:pt x="146" y="685"/>
                </a:lnTo>
                <a:lnTo>
                  <a:pt x="147" y="680"/>
                </a:lnTo>
                <a:lnTo>
                  <a:pt x="149" y="674"/>
                </a:lnTo>
                <a:lnTo>
                  <a:pt x="153" y="668"/>
                </a:lnTo>
                <a:lnTo>
                  <a:pt x="205" y="579"/>
                </a:lnTo>
                <a:lnTo>
                  <a:pt x="208" y="574"/>
                </a:lnTo>
                <a:lnTo>
                  <a:pt x="212" y="570"/>
                </a:lnTo>
                <a:lnTo>
                  <a:pt x="218" y="564"/>
                </a:lnTo>
                <a:lnTo>
                  <a:pt x="222" y="561"/>
                </a:lnTo>
                <a:lnTo>
                  <a:pt x="228" y="558"/>
                </a:lnTo>
                <a:lnTo>
                  <a:pt x="233" y="555"/>
                </a:lnTo>
                <a:lnTo>
                  <a:pt x="239" y="554"/>
                </a:lnTo>
                <a:lnTo>
                  <a:pt x="245" y="552"/>
                </a:lnTo>
                <a:lnTo>
                  <a:pt x="258" y="551"/>
                </a:lnTo>
                <a:lnTo>
                  <a:pt x="271" y="553"/>
                </a:lnTo>
                <a:lnTo>
                  <a:pt x="286" y="556"/>
                </a:lnTo>
                <a:lnTo>
                  <a:pt x="292" y="559"/>
                </a:lnTo>
                <a:lnTo>
                  <a:pt x="299" y="563"/>
                </a:lnTo>
                <a:lnTo>
                  <a:pt x="383" y="603"/>
                </a:lnTo>
                <a:lnTo>
                  <a:pt x="401" y="579"/>
                </a:lnTo>
                <a:lnTo>
                  <a:pt x="420" y="555"/>
                </a:lnTo>
                <a:lnTo>
                  <a:pt x="440" y="532"/>
                </a:lnTo>
                <a:lnTo>
                  <a:pt x="460" y="509"/>
                </a:lnTo>
                <a:lnTo>
                  <a:pt x="482" y="486"/>
                </a:lnTo>
                <a:lnTo>
                  <a:pt x="503" y="465"/>
                </a:lnTo>
                <a:lnTo>
                  <a:pt x="526" y="444"/>
                </a:lnTo>
                <a:lnTo>
                  <a:pt x="550" y="423"/>
                </a:lnTo>
                <a:lnTo>
                  <a:pt x="496" y="340"/>
                </a:lnTo>
                <a:lnTo>
                  <a:pt x="492" y="334"/>
                </a:lnTo>
                <a:lnTo>
                  <a:pt x="488" y="328"/>
                </a:lnTo>
                <a:lnTo>
                  <a:pt x="481" y="316"/>
                </a:lnTo>
                <a:lnTo>
                  <a:pt x="477" y="302"/>
                </a:lnTo>
                <a:lnTo>
                  <a:pt x="476" y="289"/>
                </a:lnTo>
                <a:lnTo>
                  <a:pt x="476" y="283"/>
                </a:lnTo>
                <a:lnTo>
                  <a:pt x="477" y="277"/>
                </a:lnTo>
                <a:lnTo>
                  <a:pt x="478" y="271"/>
                </a:lnTo>
                <a:lnTo>
                  <a:pt x="480" y="265"/>
                </a:lnTo>
                <a:lnTo>
                  <a:pt x="482" y="260"/>
                </a:lnTo>
                <a:lnTo>
                  <a:pt x="485" y="254"/>
                </a:lnTo>
                <a:lnTo>
                  <a:pt x="489" y="249"/>
                </a:lnTo>
                <a:lnTo>
                  <a:pt x="493" y="244"/>
                </a:lnTo>
                <a:lnTo>
                  <a:pt x="571" y="175"/>
                </a:lnTo>
                <a:lnTo>
                  <a:pt x="575" y="171"/>
                </a:lnTo>
                <a:lnTo>
                  <a:pt x="581" y="168"/>
                </a:lnTo>
                <a:lnTo>
                  <a:pt x="586" y="166"/>
                </a:lnTo>
                <a:lnTo>
                  <a:pt x="592" y="164"/>
                </a:lnTo>
                <a:lnTo>
                  <a:pt x="599" y="163"/>
                </a:lnTo>
                <a:lnTo>
                  <a:pt x="605" y="162"/>
                </a:lnTo>
                <a:lnTo>
                  <a:pt x="611" y="162"/>
                </a:lnTo>
                <a:lnTo>
                  <a:pt x="617" y="163"/>
                </a:lnTo>
                <a:lnTo>
                  <a:pt x="630" y="166"/>
                </a:lnTo>
                <a:lnTo>
                  <a:pt x="642" y="171"/>
                </a:lnTo>
                <a:lnTo>
                  <a:pt x="654" y="179"/>
                </a:lnTo>
                <a:lnTo>
                  <a:pt x="659" y="184"/>
                </a:lnTo>
                <a:lnTo>
                  <a:pt x="665" y="190"/>
                </a:lnTo>
                <a:close/>
                <a:moveTo>
                  <a:pt x="1752" y="1587"/>
                </a:moveTo>
                <a:lnTo>
                  <a:pt x="1507" y="1385"/>
                </a:lnTo>
                <a:lnTo>
                  <a:pt x="1497" y="1405"/>
                </a:lnTo>
                <a:lnTo>
                  <a:pt x="1485" y="1421"/>
                </a:lnTo>
                <a:lnTo>
                  <a:pt x="1473" y="1436"/>
                </a:lnTo>
                <a:lnTo>
                  <a:pt x="1460" y="1449"/>
                </a:lnTo>
                <a:lnTo>
                  <a:pt x="1447" y="1462"/>
                </a:lnTo>
                <a:lnTo>
                  <a:pt x="1434" y="1473"/>
                </a:lnTo>
                <a:lnTo>
                  <a:pt x="1420" y="1482"/>
                </a:lnTo>
                <a:lnTo>
                  <a:pt x="1408" y="1490"/>
                </a:lnTo>
                <a:lnTo>
                  <a:pt x="1396" y="1496"/>
                </a:lnTo>
                <a:lnTo>
                  <a:pt x="1385" y="1502"/>
                </a:lnTo>
                <a:lnTo>
                  <a:pt x="1366" y="1510"/>
                </a:lnTo>
                <a:lnTo>
                  <a:pt x="1352" y="1514"/>
                </a:lnTo>
                <a:lnTo>
                  <a:pt x="1348" y="1515"/>
                </a:lnTo>
                <a:lnTo>
                  <a:pt x="1497" y="1796"/>
                </a:lnTo>
                <a:lnTo>
                  <a:pt x="1511" y="1791"/>
                </a:lnTo>
                <a:lnTo>
                  <a:pt x="1525" y="1785"/>
                </a:lnTo>
                <a:lnTo>
                  <a:pt x="1553" y="1771"/>
                </a:lnTo>
                <a:lnTo>
                  <a:pt x="1579" y="1756"/>
                </a:lnTo>
                <a:lnTo>
                  <a:pt x="1603" y="1740"/>
                </a:lnTo>
                <a:lnTo>
                  <a:pt x="1626" y="1724"/>
                </a:lnTo>
                <a:lnTo>
                  <a:pt x="1647" y="1705"/>
                </a:lnTo>
                <a:lnTo>
                  <a:pt x="1666" y="1688"/>
                </a:lnTo>
                <a:lnTo>
                  <a:pt x="1684" y="1671"/>
                </a:lnTo>
                <a:lnTo>
                  <a:pt x="1699" y="1655"/>
                </a:lnTo>
                <a:lnTo>
                  <a:pt x="1713" y="1638"/>
                </a:lnTo>
                <a:lnTo>
                  <a:pt x="1734" y="1611"/>
                </a:lnTo>
                <a:lnTo>
                  <a:pt x="1748" y="1593"/>
                </a:lnTo>
                <a:lnTo>
                  <a:pt x="1752" y="1587"/>
                </a:lnTo>
                <a:close/>
                <a:moveTo>
                  <a:pt x="1600" y="657"/>
                </a:moveTo>
                <a:lnTo>
                  <a:pt x="1400" y="902"/>
                </a:lnTo>
                <a:lnTo>
                  <a:pt x="1418" y="912"/>
                </a:lnTo>
                <a:lnTo>
                  <a:pt x="1436" y="923"/>
                </a:lnTo>
                <a:lnTo>
                  <a:pt x="1451" y="935"/>
                </a:lnTo>
                <a:lnTo>
                  <a:pt x="1464" y="948"/>
                </a:lnTo>
                <a:lnTo>
                  <a:pt x="1476" y="962"/>
                </a:lnTo>
                <a:lnTo>
                  <a:pt x="1486" y="975"/>
                </a:lnTo>
                <a:lnTo>
                  <a:pt x="1496" y="987"/>
                </a:lnTo>
                <a:lnTo>
                  <a:pt x="1504" y="1000"/>
                </a:lnTo>
                <a:lnTo>
                  <a:pt x="1511" y="1012"/>
                </a:lnTo>
                <a:lnTo>
                  <a:pt x="1516" y="1024"/>
                </a:lnTo>
                <a:lnTo>
                  <a:pt x="1524" y="1043"/>
                </a:lnTo>
                <a:lnTo>
                  <a:pt x="1529" y="1056"/>
                </a:lnTo>
                <a:lnTo>
                  <a:pt x="1530" y="1060"/>
                </a:lnTo>
                <a:lnTo>
                  <a:pt x="1811" y="912"/>
                </a:lnTo>
                <a:lnTo>
                  <a:pt x="1804" y="898"/>
                </a:lnTo>
                <a:lnTo>
                  <a:pt x="1799" y="883"/>
                </a:lnTo>
                <a:lnTo>
                  <a:pt x="1786" y="856"/>
                </a:lnTo>
                <a:lnTo>
                  <a:pt x="1771" y="830"/>
                </a:lnTo>
                <a:lnTo>
                  <a:pt x="1755" y="805"/>
                </a:lnTo>
                <a:lnTo>
                  <a:pt x="1737" y="783"/>
                </a:lnTo>
                <a:lnTo>
                  <a:pt x="1720" y="762"/>
                </a:lnTo>
                <a:lnTo>
                  <a:pt x="1703" y="742"/>
                </a:lnTo>
                <a:lnTo>
                  <a:pt x="1686" y="725"/>
                </a:lnTo>
                <a:lnTo>
                  <a:pt x="1668" y="710"/>
                </a:lnTo>
                <a:lnTo>
                  <a:pt x="1653" y="695"/>
                </a:lnTo>
                <a:lnTo>
                  <a:pt x="1626" y="674"/>
                </a:lnTo>
                <a:lnTo>
                  <a:pt x="1607" y="661"/>
                </a:lnTo>
                <a:lnTo>
                  <a:pt x="1600" y="657"/>
                </a:lnTo>
                <a:close/>
                <a:moveTo>
                  <a:pt x="794" y="1745"/>
                </a:moveTo>
                <a:lnTo>
                  <a:pt x="995" y="1499"/>
                </a:lnTo>
                <a:lnTo>
                  <a:pt x="975" y="1489"/>
                </a:lnTo>
                <a:lnTo>
                  <a:pt x="959" y="1478"/>
                </a:lnTo>
                <a:lnTo>
                  <a:pt x="944" y="1466"/>
                </a:lnTo>
                <a:lnTo>
                  <a:pt x="931" y="1453"/>
                </a:lnTo>
                <a:lnTo>
                  <a:pt x="919" y="1440"/>
                </a:lnTo>
                <a:lnTo>
                  <a:pt x="907" y="1427"/>
                </a:lnTo>
                <a:lnTo>
                  <a:pt x="898" y="1414"/>
                </a:lnTo>
                <a:lnTo>
                  <a:pt x="890" y="1401"/>
                </a:lnTo>
                <a:lnTo>
                  <a:pt x="884" y="1388"/>
                </a:lnTo>
                <a:lnTo>
                  <a:pt x="878" y="1377"/>
                </a:lnTo>
                <a:lnTo>
                  <a:pt x="870" y="1359"/>
                </a:lnTo>
                <a:lnTo>
                  <a:pt x="866" y="1346"/>
                </a:lnTo>
                <a:lnTo>
                  <a:pt x="865" y="1341"/>
                </a:lnTo>
                <a:lnTo>
                  <a:pt x="584" y="1489"/>
                </a:lnTo>
                <a:lnTo>
                  <a:pt x="589" y="1503"/>
                </a:lnTo>
                <a:lnTo>
                  <a:pt x="595" y="1518"/>
                </a:lnTo>
                <a:lnTo>
                  <a:pt x="609" y="1546"/>
                </a:lnTo>
                <a:lnTo>
                  <a:pt x="624" y="1571"/>
                </a:lnTo>
                <a:lnTo>
                  <a:pt x="639" y="1596"/>
                </a:lnTo>
                <a:lnTo>
                  <a:pt x="656" y="1618"/>
                </a:lnTo>
                <a:lnTo>
                  <a:pt x="674" y="1639"/>
                </a:lnTo>
                <a:lnTo>
                  <a:pt x="692" y="1659"/>
                </a:lnTo>
                <a:lnTo>
                  <a:pt x="709" y="1676"/>
                </a:lnTo>
                <a:lnTo>
                  <a:pt x="726" y="1692"/>
                </a:lnTo>
                <a:lnTo>
                  <a:pt x="742" y="1705"/>
                </a:lnTo>
                <a:lnTo>
                  <a:pt x="768" y="1727"/>
                </a:lnTo>
                <a:lnTo>
                  <a:pt x="787" y="1740"/>
                </a:lnTo>
                <a:lnTo>
                  <a:pt x="794" y="1745"/>
                </a:lnTo>
                <a:close/>
                <a:moveTo>
                  <a:pt x="666" y="782"/>
                </a:moveTo>
                <a:lnTo>
                  <a:pt x="910" y="982"/>
                </a:lnTo>
                <a:lnTo>
                  <a:pt x="921" y="964"/>
                </a:lnTo>
                <a:lnTo>
                  <a:pt x="932" y="946"/>
                </a:lnTo>
                <a:lnTo>
                  <a:pt x="944" y="931"/>
                </a:lnTo>
                <a:lnTo>
                  <a:pt x="957" y="918"/>
                </a:lnTo>
                <a:lnTo>
                  <a:pt x="970" y="906"/>
                </a:lnTo>
                <a:lnTo>
                  <a:pt x="984" y="896"/>
                </a:lnTo>
                <a:lnTo>
                  <a:pt x="997" y="887"/>
                </a:lnTo>
                <a:lnTo>
                  <a:pt x="1009" y="878"/>
                </a:lnTo>
                <a:lnTo>
                  <a:pt x="1021" y="871"/>
                </a:lnTo>
                <a:lnTo>
                  <a:pt x="1032" y="866"/>
                </a:lnTo>
                <a:lnTo>
                  <a:pt x="1052" y="858"/>
                </a:lnTo>
                <a:lnTo>
                  <a:pt x="1065" y="853"/>
                </a:lnTo>
                <a:lnTo>
                  <a:pt x="1069" y="852"/>
                </a:lnTo>
                <a:lnTo>
                  <a:pt x="922" y="573"/>
                </a:lnTo>
                <a:lnTo>
                  <a:pt x="906" y="578"/>
                </a:lnTo>
                <a:lnTo>
                  <a:pt x="892" y="584"/>
                </a:lnTo>
                <a:lnTo>
                  <a:pt x="865" y="596"/>
                </a:lnTo>
                <a:lnTo>
                  <a:pt x="838" y="611"/>
                </a:lnTo>
                <a:lnTo>
                  <a:pt x="814" y="627"/>
                </a:lnTo>
                <a:lnTo>
                  <a:pt x="792" y="645"/>
                </a:lnTo>
                <a:lnTo>
                  <a:pt x="770" y="662"/>
                </a:lnTo>
                <a:lnTo>
                  <a:pt x="751" y="679"/>
                </a:lnTo>
                <a:lnTo>
                  <a:pt x="734" y="697"/>
                </a:lnTo>
                <a:lnTo>
                  <a:pt x="718" y="714"/>
                </a:lnTo>
                <a:lnTo>
                  <a:pt x="704" y="729"/>
                </a:lnTo>
                <a:lnTo>
                  <a:pt x="683" y="756"/>
                </a:lnTo>
                <a:lnTo>
                  <a:pt x="670" y="775"/>
                </a:lnTo>
                <a:lnTo>
                  <a:pt x="666" y="782"/>
                </a:lnTo>
                <a:close/>
                <a:moveTo>
                  <a:pt x="1039" y="1006"/>
                </a:moveTo>
                <a:lnTo>
                  <a:pt x="1039" y="1006"/>
                </a:lnTo>
                <a:lnTo>
                  <a:pt x="1030" y="1016"/>
                </a:lnTo>
                <a:lnTo>
                  <a:pt x="1020" y="1024"/>
                </a:lnTo>
                <a:lnTo>
                  <a:pt x="1012" y="1034"/>
                </a:lnTo>
                <a:lnTo>
                  <a:pt x="1003" y="1043"/>
                </a:lnTo>
                <a:lnTo>
                  <a:pt x="996" y="1053"/>
                </a:lnTo>
                <a:lnTo>
                  <a:pt x="989" y="1063"/>
                </a:lnTo>
                <a:lnTo>
                  <a:pt x="982" y="1074"/>
                </a:lnTo>
                <a:lnTo>
                  <a:pt x="975" y="1085"/>
                </a:lnTo>
                <a:lnTo>
                  <a:pt x="965" y="1108"/>
                </a:lnTo>
                <a:lnTo>
                  <a:pt x="957" y="1130"/>
                </a:lnTo>
                <a:lnTo>
                  <a:pt x="951" y="1155"/>
                </a:lnTo>
                <a:lnTo>
                  <a:pt x="948" y="1179"/>
                </a:lnTo>
                <a:lnTo>
                  <a:pt x="946" y="1203"/>
                </a:lnTo>
                <a:lnTo>
                  <a:pt x="947" y="1228"/>
                </a:lnTo>
                <a:lnTo>
                  <a:pt x="951" y="1252"/>
                </a:lnTo>
                <a:lnTo>
                  <a:pt x="957" y="1277"/>
                </a:lnTo>
                <a:lnTo>
                  <a:pt x="960" y="1288"/>
                </a:lnTo>
                <a:lnTo>
                  <a:pt x="965" y="1300"/>
                </a:lnTo>
                <a:lnTo>
                  <a:pt x="970" y="1311"/>
                </a:lnTo>
                <a:lnTo>
                  <a:pt x="975" y="1323"/>
                </a:lnTo>
                <a:lnTo>
                  <a:pt x="982" y="1335"/>
                </a:lnTo>
                <a:lnTo>
                  <a:pt x="989" y="1345"/>
                </a:lnTo>
                <a:lnTo>
                  <a:pt x="996" y="1356"/>
                </a:lnTo>
                <a:lnTo>
                  <a:pt x="1004" y="1366"/>
                </a:lnTo>
                <a:lnTo>
                  <a:pt x="1013" y="1376"/>
                </a:lnTo>
                <a:lnTo>
                  <a:pt x="1022" y="1385"/>
                </a:lnTo>
                <a:lnTo>
                  <a:pt x="1031" y="1394"/>
                </a:lnTo>
                <a:lnTo>
                  <a:pt x="1040" y="1403"/>
                </a:lnTo>
                <a:lnTo>
                  <a:pt x="1051" y="1411"/>
                </a:lnTo>
                <a:lnTo>
                  <a:pt x="1061" y="1418"/>
                </a:lnTo>
                <a:lnTo>
                  <a:pt x="1072" y="1424"/>
                </a:lnTo>
                <a:lnTo>
                  <a:pt x="1083" y="1430"/>
                </a:lnTo>
                <a:lnTo>
                  <a:pt x="1105" y="1440"/>
                </a:lnTo>
                <a:lnTo>
                  <a:pt x="1129" y="1448"/>
                </a:lnTo>
                <a:lnTo>
                  <a:pt x="1152" y="1454"/>
                </a:lnTo>
                <a:lnTo>
                  <a:pt x="1177" y="1459"/>
                </a:lnTo>
                <a:lnTo>
                  <a:pt x="1201" y="1460"/>
                </a:lnTo>
                <a:lnTo>
                  <a:pt x="1225" y="1459"/>
                </a:lnTo>
                <a:lnTo>
                  <a:pt x="1250" y="1455"/>
                </a:lnTo>
                <a:lnTo>
                  <a:pt x="1274" y="1449"/>
                </a:lnTo>
                <a:lnTo>
                  <a:pt x="1286" y="1445"/>
                </a:lnTo>
                <a:lnTo>
                  <a:pt x="1298" y="1441"/>
                </a:lnTo>
                <a:lnTo>
                  <a:pt x="1309" y="1436"/>
                </a:lnTo>
                <a:lnTo>
                  <a:pt x="1321" y="1430"/>
                </a:lnTo>
                <a:lnTo>
                  <a:pt x="1332" y="1424"/>
                </a:lnTo>
                <a:lnTo>
                  <a:pt x="1342" y="1417"/>
                </a:lnTo>
                <a:lnTo>
                  <a:pt x="1353" y="1410"/>
                </a:lnTo>
                <a:lnTo>
                  <a:pt x="1364" y="1402"/>
                </a:lnTo>
                <a:lnTo>
                  <a:pt x="1374" y="1393"/>
                </a:lnTo>
                <a:lnTo>
                  <a:pt x="1383" y="1384"/>
                </a:lnTo>
                <a:lnTo>
                  <a:pt x="1392" y="1375"/>
                </a:lnTo>
                <a:lnTo>
                  <a:pt x="1400" y="1365"/>
                </a:lnTo>
                <a:lnTo>
                  <a:pt x="1408" y="1355"/>
                </a:lnTo>
                <a:lnTo>
                  <a:pt x="1415" y="1345"/>
                </a:lnTo>
                <a:lnTo>
                  <a:pt x="1421" y="1335"/>
                </a:lnTo>
                <a:lnTo>
                  <a:pt x="1428" y="1323"/>
                </a:lnTo>
                <a:lnTo>
                  <a:pt x="1439" y="1301"/>
                </a:lnTo>
                <a:lnTo>
                  <a:pt x="1447" y="1278"/>
                </a:lnTo>
                <a:lnTo>
                  <a:pt x="1452" y="1253"/>
                </a:lnTo>
                <a:lnTo>
                  <a:pt x="1456" y="1229"/>
                </a:lnTo>
                <a:lnTo>
                  <a:pt x="1457" y="1205"/>
                </a:lnTo>
                <a:lnTo>
                  <a:pt x="1456" y="1180"/>
                </a:lnTo>
                <a:lnTo>
                  <a:pt x="1453" y="1156"/>
                </a:lnTo>
                <a:lnTo>
                  <a:pt x="1447" y="1132"/>
                </a:lnTo>
                <a:lnTo>
                  <a:pt x="1443" y="1120"/>
                </a:lnTo>
                <a:lnTo>
                  <a:pt x="1439" y="1108"/>
                </a:lnTo>
                <a:lnTo>
                  <a:pt x="1434" y="1097"/>
                </a:lnTo>
                <a:lnTo>
                  <a:pt x="1428" y="1086"/>
                </a:lnTo>
                <a:lnTo>
                  <a:pt x="1421" y="1074"/>
                </a:lnTo>
                <a:lnTo>
                  <a:pt x="1414" y="1063"/>
                </a:lnTo>
                <a:lnTo>
                  <a:pt x="1407" y="1053"/>
                </a:lnTo>
                <a:lnTo>
                  <a:pt x="1399" y="1042"/>
                </a:lnTo>
                <a:lnTo>
                  <a:pt x="1391" y="1033"/>
                </a:lnTo>
                <a:lnTo>
                  <a:pt x="1382" y="1023"/>
                </a:lnTo>
                <a:lnTo>
                  <a:pt x="1373" y="1015"/>
                </a:lnTo>
                <a:lnTo>
                  <a:pt x="1363" y="1005"/>
                </a:lnTo>
                <a:lnTo>
                  <a:pt x="1352" y="998"/>
                </a:lnTo>
                <a:lnTo>
                  <a:pt x="1342" y="991"/>
                </a:lnTo>
                <a:lnTo>
                  <a:pt x="1332" y="984"/>
                </a:lnTo>
                <a:lnTo>
                  <a:pt x="1321" y="978"/>
                </a:lnTo>
                <a:lnTo>
                  <a:pt x="1299" y="968"/>
                </a:lnTo>
                <a:lnTo>
                  <a:pt x="1275" y="960"/>
                </a:lnTo>
                <a:lnTo>
                  <a:pt x="1251" y="954"/>
                </a:lnTo>
                <a:lnTo>
                  <a:pt x="1227" y="949"/>
                </a:lnTo>
                <a:lnTo>
                  <a:pt x="1202" y="948"/>
                </a:lnTo>
                <a:lnTo>
                  <a:pt x="1178" y="949"/>
                </a:lnTo>
                <a:lnTo>
                  <a:pt x="1153" y="954"/>
                </a:lnTo>
                <a:lnTo>
                  <a:pt x="1130" y="959"/>
                </a:lnTo>
                <a:lnTo>
                  <a:pt x="1118" y="963"/>
                </a:lnTo>
                <a:lnTo>
                  <a:pt x="1105" y="968"/>
                </a:lnTo>
                <a:lnTo>
                  <a:pt x="1094" y="972"/>
                </a:lnTo>
                <a:lnTo>
                  <a:pt x="1083" y="978"/>
                </a:lnTo>
                <a:lnTo>
                  <a:pt x="1072" y="984"/>
                </a:lnTo>
                <a:lnTo>
                  <a:pt x="1061" y="991"/>
                </a:lnTo>
                <a:lnTo>
                  <a:pt x="1051" y="998"/>
                </a:lnTo>
                <a:lnTo>
                  <a:pt x="1039" y="100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/>
          <a:lstStyle/>
          <a:p>
            <a:endParaRPr lang="en-GB"/>
          </a:p>
        </p:txBody>
      </p:sp>
      <p:graphicFrame>
        <p:nvGraphicFramePr>
          <p:cNvPr id="146" name="Table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356791"/>
              </p:ext>
            </p:extLst>
          </p:nvPr>
        </p:nvGraphicFramePr>
        <p:xfrm>
          <a:off x="9769929" y="2265864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147" name="Table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132584"/>
              </p:ext>
            </p:extLst>
          </p:nvPr>
        </p:nvGraphicFramePr>
        <p:xfrm>
          <a:off x="10727203" y="2258485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Address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148" name="Table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588271"/>
              </p:ext>
            </p:extLst>
          </p:nvPr>
        </p:nvGraphicFramePr>
        <p:xfrm>
          <a:off x="9764450" y="2249163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Salary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graphicFrame>
        <p:nvGraphicFramePr>
          <p:cNvPr id="149" name="Table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997821"/>
              </p:ext>
            </p:extLst>
          </p:nvPr>
        </p:nvGraphicFramePr>
        <p:xfrm>
          <a:off x="10727203" y="2260049"/>
          <a:ext cx="827314" cy="847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val="2112487064"/>
                    </a:ext>
                  </a:extLst>
                </a:gridCol>
              </a:tblGrid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79467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76471"/>
                  </a:ext>
                </a:extLst>
              </a:tr>
              <a:tr h="2808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L="69252" marR="69252" marT="34626" marB="3462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3876"/>
                  </a:ext>
                </a:extLst>
              </a:tr>
            </a:tbl>
          </a:graphicData>
        </a:graphic>
      </p:graphicFrame>
      <p:sp>
        <p:nvSpPr>
          <p:cNvPr id="150" name="TextBox 149"/>
          <p:cNvSpPr txBox="1"/>
          <p:nvPr/>
        </p:nvSpPr>
        <p:spPr>
          <a:xfrm>
            <a:off x="5390539" y="6149564"/>
            <a:ext cx="4179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1. Signature Matching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375339" y="6149564"/>
            <a:ext cx="2223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2. Filtering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069735" y="2379674"/>
            <a:ext cx="8170848" cy="231001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5"/>
                </a:solidFill>
              </a:rPr>
              <a:t>Only produces false positives</a:t>
            </a:r>
          </a:p>
          <a:p>
            <a:pPr algn="ctr"/>
            <a:r>
              <a:rPr lang="en-US" sz="3200" dirty="0" smtClean="0">
                <a:solidFill>
                  <a:schemeClr val="accent5"/>
                </a:solidFill>
              </a:rPr>
              <a:t>No false negatives!!</a:t>
            </a:r>
            <a:endParaRPr lang="en-US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5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31966 0.087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7" y="437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31432 -0.41644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-20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31627 0.2706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7" y="135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23112 -0.24074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9" y="-1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0.37135 -0.07222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8" y="-36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36757 -0.07292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72" y="-36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7"/>
                                            </p:cond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022E-16 L 0.18815 -0.25093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-12546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927 -0.25255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12639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7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8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8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5352 0.42778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2" y="2138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3"/>
                                            </p:cond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15443 0.42871 " pathEditMode="relative" rAng="0" ptsTypes="AA">
                                      <p:cBhvr>
                                        <p:cTn id="18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21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5"/>
                                            </p:cond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05443 0.23172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" y="11574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05117 0.23009 " pathEditMode="relative" rAng="0" ptsTypes="AA">
                                      <p:cBhvr>
                                        <p:cTn id="19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" y="11505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95" grpId="0" animBg="1"/>
      <p:bldP spid="35" grpId="0" animBg="1"/>
      <p:bldP spid="89" grpId="0" animBg="1"/>
      <p:bldP spid="90" grpId="0" animBg="1"/>
      <p:bldP spid="109" grpId="0" animBg="1"/>
      <p:bldP spid="110" grpId="0"/>
      <p:bldP spid="111" grpId="0" animBg="1"/>
      <p:bldP spid="112" grpId="0" animBg="1"/>
      <p:bldP spid="114" grpId="0" animBg="1"/>
      <p:bldP spid="115" grpId="0" animBg="1"/>
      <p:bldP spid="117" grpId="0" animBg="1"/>
      <p:bldP spid="118" grpId="0"/>
      <p:bldP spid="126" grpId="0"/>
      <p:bldP spid="127" grpId="0"/>
      <p:bldP spid="128" grpId="0"/>
      <p:bldP spid="129" grpId="0"/>
      <p:bldP spid="130" grpId="0"/>
      <p:bldP spid="131" grpId="0"/>
      <p:bldP spid="143" grpId="0" animBg="1"/>
      <p:bldP spid="143" grpId="1" animBg="1"/>
      <p:bldP spid="143" grpId="2" animBg="1"/>
      <p:bldP spid="144" grpId="0" animBg="1"/>
      <p:bldP spid="144" grpId="1" animBg="1"/>
      <p:bldP spid="144" grpId="2" animBg="1"/>
      <p:bldP spid="145" grpId="0" animBg="1"/>
      <p:bldP spid="145" grpId="1" animBg="1"/>
      <p:bldP spid="145" grpId="2" animBg="1"/>
      <p:bldP spid="150" grpId="0"/>
      <p:bldP spid="150" grpId="1"/>
      <p:bldP spid="152" grpId="0" build="allAtOnce"/>
      <p:bldP spid="15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627</TotalTime>
  <Words>1149</Words>
  <Application>Microsoft Office PowerPoint</Application>
  <PresentationFormat>Widescreen</PresentationFormat>
  <Paragraphs>533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 Math</vt:lpstr>
      <vt:lpstr>Lucida Console</vt:lpstr>
      <vt:lpstr>Times New Roman</vt:lpstr>
      <vt:lpstr>Trebuchet MS</vt:lpstr>
      <vt:lpstr>Wingdings 3</vt:lpstr>
      <vt:lpstr>Facet</vt:lpstr>
      <vt:lpstr>SilkMoth     An Efficient Method for Finding Related Sets with Maximum Matching Constraints</vt:lpstr>
      <vt:lpstr>PowerPoint Presentation</vt:lpstr>
      <vt:lpstr>Motivation</vt:lpstr>
      <vt:lpstr>Set Relatedness Metric</vt:lpstr>
      <vt:lpstr> Applications of maximum matching</vt:lpstr>
      <vt:lpstr>Problem Formulation</vt:lpstr>
      <vt:lpstr>Key Issue</vt:lpstr>
      <vt:lpstr>Key Issue</vt:lpstr>
      <vt:lpstr>Set Relatedness Metric</vt:lpstr>
      <vt:lpstr>Set Relatedness Metric</vt:lpstr>
      <vt:lpstr>Formulation</vt:lpstr>
      <vt:lpstr>Signature Generation</vt:lpstr>
      <vt:lpstr>Signature Generation</vt:lpstr>
      <vt:lpstr>Set Relatedness Metric</vt:lpstr>
      <vt:lpstr>Optimal Signature Generation</vt:lpstr>
      <vt:lpstr>Set Relatedness Metric</vt:lpstr>
      <vt:lpstr>Set Relatedness Metric</vt:lpstr>
      <vt:lpstr>Check Filter</vt:lpstr>
      <vt:lpstr>Set Relatedness Metric</vt:lpstr>
      <vt:lpstr>Set Relatedness Metric</vt:lpstr>
      <vt:lpstr>SilkMoth</vt:lpstr>
      <vt:lpstr>Experimental Setup</vt:lpstr>
      <vt:lpstr>Weighted vs Unweighted</vt:lpstr>
      <vt:lpstr>Effect of Check Filter</vt:lpstr>
      <vt:lpstr>Comparison Against FastJoin</vt:lpstr>
      <vt:lpstr>Final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SilkMoth An Efficient Method for Finding Related Sets with Maximum Matching Constraints</dc:title>
  <dc:creator>water</dc:creator>
  <cp:lastModifiedBy>water</cp:lastModifiedBy>
  <cp:revision>331</cp:revision>
  <dcterms:created xsi:type="dcterms:W3CDTF">2017-08-23T07:36:00Z</dcterms:created>
  <dcterms:modified xsi:type="dcterms:W3CDTF">2017-08-23T18:22:43Z</dcterms:modified>
</cp:coreProperties>
</file>